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92" r:id="rId2"/>
    <p:sldId id="295" r:id="rId3"/>
    <p:sldId id="302" r:id="rId4"/>
    <p:sldId id="303" r:id="rId5"/>
    <p:sldId id="306" r:id="rId6"/>
    <p:sldId id="304" r:id="rId7"/>
    <p:sldId id="305" r:id="rId8"/>
    <p:sldId id="307" r:id="rId9"/>
    <p:sldId id="308" r:id="rId10"/>
    <p:sldId id="309" r:id="rId11"/>
    <p:sldId id="299" r:id="rId12"/>
    <p:sldId id="257" r:id="rId13"/>
    <p:sldId id="287" r:id="rId14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36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orient="horz" pos="618" userDrawn="1">
          <p15:clr>
            <a:srgbClr val="A4A3A4"/>
          </p15:clr>
        </p15:guide>
        <p15:guide id="6" orient="horz" pos="9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E00"/>
    <a:srgbClr val="666678"/>
    <a:srgbClr val="93BF31"/>
    <a:srgbClr val="F55726"/>
    <a:srgbClr val="57711D"/>
    <a:srgbClr val="C6E18B"/>
    <a:srgbClr val="30ABCB"/>
    <a:srgbClr val="262626"/>
    <a:srgbClr val="2F2F38"/>
    <a:srgbClr val="EF9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6" autoAdjust="0"/>
    <p:restoredTop sz="93088" autoAdjust="0"/>
  </p:normalViewPr>
  <p:slideViewPr>
    <p:cSldViewPr>
      <p:cViewPr varScale="1">
        <p:scale>
          <a:sx n="81" d="100"/>
          <a:sy n="81" d="100"/>
        </p:scale>
        <p:origin x="60" y="96"/>
      </p:cViewPr>
      <p:guideLst>
        <p:guide orient="horz" pos="2160"/>
        <p:guide pos="3840"/>
        <p:guide pos="336"/>
        <p:guide pos="7333"/>
        <p:guide orient="horz" pos="618"/>
        <p:guide orient="horz" pos="9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B6419-A157-4361-8F48-67A288FCC149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92C55-5262-4443-B179-780108092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6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这个游戏的玩法其实跟大多数</a:t>
            </a:r>
            <a:r>
              <a:rPr lang="en-US" altLang="zh-CN" dirty="0"/>
              <a:t>FPS</a:t>
            </a:r>
            <a:r>
              <a:rPr lang="zh-CN" altLang="en-US" dirty="0"/>
              <a:t>游戏差不多，但在有些地方还是挺有创意的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2C55-5262-4443-B179-780108092C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98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进入游戏我们可以看到主界面，乍一看其实在众多</a:t>
            </a:r>
            <a:r>
              <a:rPr kumimoji="1" lang="en-US" altLang="zh-CN" dirty="0"/>
              <a:t>interface</a:t>
            </a:r>
            <a:r>
              <a:rPr kumimoji="1" lang="zh-CN" altLang="en-US" dirty="0"/>
              <a:t>中不算出众，并且它不像大多数单机游戏把</a:t>
            </a:r>
            <a:r>
              <a:rPr kumimoji="1" lang="en-US" altLang="zh-CN" dirty="0"/>
              <a:t>Campaign</a:t>
            </a:r>
            <a:r>
              <a:rPr kumimoji="1" lang="zh-CN" altLang="en-US" dirty="0"/>
              <a:t>放在首位，而是把多人游戏放在了首位。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2C55-5262-4443-B179-780108092C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41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这是游戏中的武器大师界面，在这个界面中，我们可以对武器进行配件的选择和组装来达到自己满意的效果，并且能够在任务前进行试射。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2C55-5262-4443-B179-780108092C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99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2C55-5262-4443-B179-780108092C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7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这个任务正式开始之后的画面，我们可以看到空中浮现了许多不断更新的</a:t>
            </a:r>
            <a:r>
              <a:rPr kumimoji="1" lang="en-US" altLang="zh-CN" dirty="0"/>
              <a:t>UI</a:t>
            </a:r>
            <a:r>
              <a:rPr kumimoji="1" lang="zh-CN" altLang="en-US" dirty="0"/>
              <a:t>，从设定上讲这些都是出现在战士左眼的镜片上的画面，也是十分具有创意。然后我们可以看到有个圆圈指向我们的前景方向，右边显示此次任务的完成条件，下方显示现在所持武器的弹药量以及副手装备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2C55-5262-4443-B179-780108092C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然后来介绍这个游戏中比较有特点的设定，主角能够释放和回收小型无人机，用于侦察，这个无人机在靠近地面后还能一键转换成无人车，并且能够释放</a:t>
            </a:r>
            <a:r>
              <a:rPr kumimoji="1" lang="en-US" altLang="zh-CN" dirty="0"/>
              <a:t>EMP</a:t>
            </a:r>
            <a:r>
              <a:rPr kumimoji="1" lang="zh-CN" altLang="en-US" dirty="0"/>
              <a:t>破坏一些电子器件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2C55-5262-4443-B179-780108092C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84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另外还有一个重要特点，就是小队合作，游戏中主角将作为一个四人小队的队长进行活动，然后指挥小队队员进行敌人的标记和击杀，也能标定敌人击杀的优先级，如果队员完成瞄准，准备击杀，就会在画面上显示一条线代表已瞄准。然后我们可以看到在画面上我们控制的角色是隐形的，这个是设定，角色蹲下即可进入隐形状态，但是一旦移动或者开火，就会脱离隐身状态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2C55-5262-4443-B179-780108092C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69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这个是游戏的掩体设定，基本上所有战斗都必须躲在掩体后面，可以按</a:t>
            </a:r>
            <a:r>
              <a:rPr kumimoji="1" lang="en-US" altLang="zh-CN" dirty="0"/>
              <a:t>shift</a:t>
            </a:r>
            <a:r>
              <a:rPr kumimoji="1" lang="zh-CN" altLang="en-US" dirty="0"/>
              <a:t>从一个掩体快速移动到另一个掩体。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2C55-5262-4443-B179-780108092C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9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 10"/>
          <p:cNvSpPr/>
          <p:nvPr userDrawn="1"/>
        </p:nvSpPr>
        <p:spPr>
          <a:xfrm>
            <a:off x="3086100" y="0"/>
            <a:ext cx="9105900" cy="6858000"/>
          </a:xfrm>
          <a:custGeom>
            <a:avLst/>
            <a:gdLst>
              <a:gd name="connsiteX0" fmla="*/ 2656114 w 9105900"/>
              <a:gd name="connsiteY0" fmla="*/ 0 h 6858000"/>
              <a:gd name="connsiteX1" fmla="*/ 9105900 w 9105900"/>
              <a:gd name="connsiteY1" fmla="*/ 0 h 6858000"/>
              <a:gd name="connsiteX2" fmla="*/ 9105900 w 9105900"/>
              <a:gd name="connsiteY2" fmla="*/ 6858000 h 6858000"/>
              <a:gd name="connsiteX3" fmla="*/ 0 w 9105900"/>
              <a:gd name="connsiteY3" fmla="*/ 6858000 h 6858000"/>
              <a:gd name="connsiteX4" fmla="*/ 0 w 9105900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05900" h="6858000">
                <a:moveTo>
                  <a:pt x="2656114" y="0"/>
                </a:moveTo>
                <a:lnTo>
                  <a:pt x="9105900" y="0"/>
                </a:lnTo>
                <a:lnTo>
                  <a:pt x="9105900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6023992" y="2967044"/>
            <a:ext cx="5670311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Presentation title 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6023992" y="4930373"/>
            <a:ext cx="567031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Presentation sub title 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023992" y="2852936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023992" y="4834136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874812"/>
            <a:ext cx="8278890" cy="59831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9499" y="0"/>
            <a:ext cx="2257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413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4"/>
          <p:cNvSpPr/>
          <p:nvPr userDrawn="1"/>
        </p:nvSpPr>
        <p:spPr>
          <a:xfrm>
            <a:off x="8040216" y="0"/>
            <a:ext cx="4151784" cy="6858000"/>
          </a:xfrm>
          <a:custGeom>
            <a:avLst/>
            <a:gdLst>
              <a:gd name="connsiteX0" fmla="*/ 2656114 w 4151784"/>
              <a:gd name="connsiteY0" fmla="*/ 0 h 6858000"/>
              <a:gd name="connsiteX1" fmla="*/ 4151784 w 4151784"/>
              <a:gd name="connsiteY1" fmla="*/ 0 h 6858000"/>
              <a:gd name="connsiteX2" fmla="*/ 4151784 w 4151784"/>
              <a:gd name="connsiteY2" fmla="*/ 6858000 h 6858000"/>
              <a:gd name="connsiteX3" fmla="*/ 0 w 4151784"/>
              <a:gd name="connsiteY3" fmla="*/ 6858000 h 6858000"/>
              <a:gd name="connsiteX4" fmla="*/ 0 w 4151784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1784" h="6858000">
                <a:moveTo>
                  <a:pt x="2656114" y="0"/>
                </a:moveTo>
                <a:lnTo>
                  <a:pt x="4151784" y="0"/>
                </a:lnTo>
                <a:lnTo>
                  <a:pt x="4151784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60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4"/>
          <p:cNvSpPr/>
          <p:nvPr userDrawn="1"/>
        </p:nvSpPr>
        <p:spPr>
          <a:xfrm>
            <a:off x="8040216" y="0"/>
            <a:ext cx="4151784" cy="6858000"/>
          </a:xfrm>
          <a:custGeom>
            <a:avLst/>
            <a:gdLst>
              <a:gd name="connsiteX0" fmla="*/ 2656114 w 4151784"/>
              <a:gd name="connsiteY0" fmla="*/ 0 h 6858000"/>
              <a:gd name="connsiteX1" fmla="*/ 4151784 w 4151784"/>
              <a:gd name="connsiteY1" fmla="*/ 0 h 6858000"/>
              <a:gd name="connsiteX2" fmla="*/ 4151784 w 4151784"/>
              <a:gd name="connsiteY2" fmla="*/ 6858000 h 6858000"/>
              <a:gd name="connsiteX3" fmla="*/ 0 w 4151784"/>
              <a:gd name="connsiteY3" fmla="*/ 6858000 h 6858000"/>
              <a:gd name="connsiteX4" fmla="*/ 0 w 4151784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1784" h="6858000">
                <a:moveTo>
                  <a:pt x="2656114" y="0"/>
                </a:moveTo>
                <a:lnTo>
                  <a:pt x="4151784" y="0"/>
                </a:lnTo>
                <a:lnTo>
                  <a:pt x="4151784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46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-868"/>
            <a:ext cx="12192000" cy="6858868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74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868"/>
            <a:ext cx="12192000" cy="6858868"/>
          </a:xfrm>
          <a:prstGeom prst="rect">
            <a:avLst/>
          </a:pr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65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868"/>
            <a:ext cx="12192000" cy="6858868"/>
          </a:xfrm>
          <a:prstGeom prst="rect">
            <a:avLst/>
          </a:pr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41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868"/>
            <a:ext cx="12192000" cy="6858868"/>
          </a:xfrm>
          <a:prstGeom prst="rect">
            <a:avLst/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36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175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eeform 16"/>
          <p:cNvSpPr/>
          <p:nvPr userDrawn="1"/>
        </p:nvSpPr>
        <p:spPr>
          <a:xfrm>
            <a:off x="8585200" y="0"/>
            <a:ext cx="3606800" cy="6858000"/>
          </a:xfrm>
          <a:custGeom>
            <a:avLst/>
            <a:gdLst>
              <a:gd name="connsiteX0" fmla="*/ 2656114 w 3606800"/>
              <a:gd name="connsiteY0" fmla="*/ 0 h 6858000"/>
              <a:gd name="connsiteX1" fmla="*/ 3606800 w 3606800"/>
              <a:gd name="connsiteY1" fmla="*/ 0 h 6858000"/>
              <a:gd name="connsiteX2" fmla="*/ 3606800 w 3606800"/>
              <a:gd name="connsiteY2" fmla="*/ 6858000 h 6858000"/>
              <a:gd name="connsiteX3" fmla="*/ 0 w 3606800"/>
              <a:gd name="connsiteY3" fmla="*/ 6858000 h 6858000"/>
              <a:gd name="connsiteX4" fmla="*/ 0 w 3606800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6800" h="6858000">
                <a:moveTo>
                  <a:pt x="2656114" y="0"/>
                </a:moveTo>
                <a:lnTo>
                  <a:pt x="3606800" y="0"/>
                </a:lnTo>
                <a:lnTo>
                  <a:pt x="3606800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973752" y="2451100"/>
            <a:ext cx="3564296" cy="3097312"/>
          </a:xfrm>
          <a:prstGeom prst="rect">
            <a:avLst/>
          </a:prstGeom>
        </p:spPr>
      </p:pic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4830192" y="3059668"/>
            <a:ext cx="331236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rgbClr val="FFAE0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Thank you For listening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4830192" y="2852936"/>
            <a:ext cx="656208" cy="68064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35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 12"/>
          <p:cNvSpPr/>
          <p:nvPr userDrawn="1"/>
        </p:nvSpPr>
        <p:spPr>
          <a:xfrm rot="5400000">
            <a:off x="4539185" y="-4539185"/>
            <a:ext cx="3113630" cy="12192000"/>
          </a:xfrm>
          <a:custGeom>
            <a:avLst/>
            <a:gdLst>
              <a:gd name="connsiteX0" fmla="*/ 0 w 3113630"/>
              <a:gd name="connsiteY0" fmla="*/ 12192000 h 12192000"/>
              <a:gd name="connsiteX1" fmla="*/ 0 w 3113630"/>
              <a:gd name="connsiteY1" fmla="*/ 0 h 12192000"/>
              <a:gd name="connsiteX2" fmla="*/ 1778302 w 3113630"/>
              <a:gd name="connsiteY2" fmla="*/ 0 h 12192000"/>
              <a:gd name="connsiteX3" fmla="*/ 3113630 w 3113630"/>
              <a:gd name="connsiteY3" fmla="*/ 12192000 h 12192000"/>
              <a:gd name="connsiteX4" fmla="*/ 1778302 w 3113630"/>
              <a:gd name="connsiteY4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3630" h="12192000">
                <a:moveTo>
                  <a:pt x="0" y="12192000"/>
                </a:moveTo>
                <a:lnTo>
                  <a:pt x="0" y="0"/>
                </a:lnTo>
                <a:lnTo>
                  <a:pt x="1778302" y="0"/>
                </a:lnTo>
                <a:lnTo>
                  <a:pt x="3113630" y="12192000"/>
                </a:lnTo>
                <a:lnTo>
                  <a:pt x="1778302" y="12192000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sz="quarter" idx="23" hasCustomPrompt="1"/>
          </p:nvPr>
        </p:nvSpPr>
        <p:spPr>
          <a:xfrm>
            <a:off x="925613" y="1823567"/>
            <a:ext cx="2651186" cy="8309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874" indent="-342874" algn="l" latinLnBrk="0">
              <a:buNone/>
              <a:defRPr lang="ko-KR" altLang="en-US" sz="5400" b="1" i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 hasCustomPrompt="1"/>
          </p:nvPr>
        </p:nvSpPr>
        <p:spPr>
          <a:xfrm>
            <a:off x="925613" y="3254728"/>
            <a:ext cx="2103636" cy="3385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200" b="1" i="0" kern="1200" baseline="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Title text here</a:t>
            </a:r>
            <a:endParaRPr lang="ko-KR" altLang="en-US" dirty="0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6398221" y="3254728"/>
            <a:ext cx="2103636" cy="3385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200" b="1" i="0" kern="120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altLang="ko-KR" dirty="0"/>
              <a:t>Title text here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24" hasCustomPrompt="1"/>
          </p:nvPr>
        </p:nvSpPr>
        <p:spPr>
          <a:xfrm>
            <a:off x="9134524" y="3251528"/>
            <a:ext cx="2103636" cy="3385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200" b="1" i="0" kern="120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altLang="ko-KR" dirty="0"/>
              <a:t>Title text here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6" hasCustomPrompt="1"/>
          </p:nvPr>
        </p:nvSpPr>
        <p:spPr>
          <a:xfrm>
            <a:off x="3661917" y="3254728"/>
            <a:ext cx="2103636" cy="3385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200" b="1" i="0" kern="120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altLang="ko-KR" dirty="0"/>
              <a:t>Title text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3804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79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 13"/>
          <p:cNvSpPr/>
          <p:nvPr userDrawn="1"/>
        </p:nvSpPr>
        <p:spPr>
          <a:xfrm>
            <a:off x="0" y="-2"/>
            <a:ext cx="12192000" cy="1367198"/>
          </a:xfrm>
          <a:custGeom>
            <a:avLst/>
            <a:gdLst>
              <a:gd name="connsiteX0" fmla="*/ 0 w 12192000"/>
              <a:gd name="connsiteY0" fmla="*/ 866022 h 1367198"/>
              <a:gd name="connsiteX1" fmla="*/ 12192000 w 12192000"/>
              <a:gd name="connsiteY1" fmla="*/ 866022 h 1367198"/>
              <a:gd name="connsiteX2" fmla="*/ 0 w 12192000"/>
              <a:gd name="connsiteY2" fmla="*/ 1367198 h 1367198"/>
              <a:gd name="connsiteX3" fmla="*/ 0 w 12192000"/>
              <a:gd name="connsiteY3" fmla="*/ 0 h 1367198"/>
              <a:gd name="connsiteX4" fmla="*/ 12192000 w 12192000"/>
              <a:gd name="connsiteY4" fmla="*/ 0 h 1367198"/>
              <a:gd name="connsiteX5" fmla="*/ 12192000 w 12192000"/>
              <a:gd name="connsiteY5" fmla="*/ 866021 h 1367198"/>
              <a:gd name="connsiteX6" fmla="*/ 0 w 12192000"/>
              <a:gd name="connsiteY6" fmla="*/ 866021 h 136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367198">
                <a:moveTo>
                  <a:pt x="0" y="866022"/>
                </a:moveTo>
                <a:lnTo>
                  <a:pt x="12192000" y="866022"/>
                </a:lnTo>
                <a:lnTo>
                  <a:pt x="0" y="13671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66021"/>
                </a:lnTo>
                <a:lnTo>
                  <a:pt x="0" y="866021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188913"/>
            <a:ext cx="1113245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533401" y="869965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24933" y="6718300"/>
            <a:ext cx="10786534" cy="0"/>
          </a:xfrm>
          <a:prstGeom prst="line">
            <a:avLst/>
          </a:prstGeom>
          <a:ln w="3175"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900">
                <a:solidFill>
                  <a:srgbClr val="FFAE00"/>
                </a:solidFill>
                <a:effectLst/>
                <a:latin typeface="Calibri" panose="020F0502020204030204" pitchFamily="34" charset="0"/>
              </a:defRPr>
            </a:lvl1pPr>
          </a:lstStyle>
          <a:p>
            <a:fld id="{75D8F74E-B4A5-4AC5-9208-5754DED0C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38794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>
          <a:xfrm>
            <a:off x="0" y="-2"/>
            <a:ext cx="12192000" cy="1367198"/>
          </a:xfrm>
          <a:custGeom>
            <a:avLst/>
            <a:gdLst>
              <a:gd name="connsiteX0" fmla="*/ 0 w 12192000"/>
              <a:gd name="connsiteY0" fmla="*/ 866022 h 1367198"/>
              <a:gd name="connsiteX1" fmla="*/ 12192000 w 12192000"/>
              <a:gd name="connsiteY1" fmla="*/ 866022 h 1367198"/>
              <a:gd name="connsiteX2" fmla="*/ 0 w 12192000"/>
              <a:gd name="connsiteY2" fmla="*/ 1367198 h 1367198"/>
              <a:gd name="connsiteX3" fmla="*/ 0 w 12192000"/>
              <a:gd name="connsiteY3" fmla="*/ 0 h 1367198"/>
              <a:gd name="connsiteX4" fmla="*/ 12192000 w 12192000"/>
              <a:gd name="connsiteY4" fmla="*/ 0 h 1367198"/>
              <a:gd name="connsiteX5" fmla="*/ 12192000 w 12192000"/>
              <a:gd name="connsiteY5" fmla="*/ 866021 h 1367198"/>
              <a:gd name="connsiteX6" fmla="*/ 0 w 12192000"/>
              <a:gd name="connsiteY6" fmla="*/ 866021 h 136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367198">
                <a:moveTo>
                  <a:pt x="0" y="866022"/>
                </a:moveTo>
                <a:lnTo>
                  <a:pt x="12192000" y="866022"/>
                </a:lnTo>
                <a:lnTo>
                  <a:pt x="0" y="13671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66021"/>
                </a:lnTo>
                <a:lnTo>
                  <a:pt x="0" y="866021"/>
                </a:lnTo>
                <a:close/>
              </a:path>
            </a:pathLst>
          </a:cu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187549"/>
            <a:ext cx="1113245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33401" y="869965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900">
                <a:solidFill>
                  <a:srgbClr val="93BF31"/>
                </a:solidFill>
                <a:effectLst/>
                <a:latin typeface="Calibri" panose="020F0502020204030204" pitchFamily="34" charset="0"/>
              </a:defRPr>
            </a:lvl1pPr>
          </a:lstStyle>
          <a:p>
            <a:fld id="{75D8F74E-B4A5-4AC5-9208-5754DED0C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524933" y="6718300"/>
            <a:ext cx="10786534" cy="0"/>
          </a:xfrm>
          <a:prstGeom prst="line">
            <a:avLst/>
          </a:prstGeom>
          <a:ln w="3175">
            <a:solidFill>
              <a:srgbClr val="93BF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3011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>
          <a:xfrm>
            <a:off x="0" y="-2"/>
            <a:ext cx="12192000" cy="1367198"/>
          </a:xfrm>
          <a:custGeom>
            <a:avLst/>
            <a:gdLst>
              <a:gd name="connsiteX0" fmla="*/ 0 w 12192000"/>
              <a:gd name="connsiteY0" fmla="*/ 866022 h 1367198"/>
              <a:gd name="connsiteX1" fmla="*/ 12192000 w 12192000"/>
              <a:gd name="connsiteY1" fmla="*/ 866022 h 1367198"/>
              <a:gd name="connsiteX2" fmla="*/ 0 w 12192000"/>
              <a:gd name="connsiteY2" fmla="*/ 1367198 h 1367198"/>
              <a:gd name="connsiteX3" fmla="*/ 0 w 12192000"/>
              <a:gd name="connsiteY3" fmla="*/ 0 h 1367198"/>
              <a:gd name="connsiteX4" fmla="*/ 12192000 w 12192000"/>
              <a:gd name="connsiteY4" fmla="*/ 0 h 1367198"/>
              <a:gd name="connsiteX5" fmla="*/ 12192000 w 12192000"/>
              <a:gd name="connsiteY5" fmla="*/ 866021 h 1367198"/>
              <a:gd name="connsiteX6" fmla="*/ 0 w 12192000"/>
              <a:gd name="connsiteY6" fmla="*/ 866021 h 136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367198">
                <a:moveTo>
                  <a:pt x="0" y="866022"/>
                </a:moveTo>
                <a:lnTo>
                  <a:pt x="12192000" y="866022"/>
                </a:lnTo>
                <a:lnTo>
                  <a:pt x="0" y="13671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66021"/>
                </a:lnTo>
                <a:lnTo>
                  <a:pt x="0" y="866021"/>
                </a:lnTo>
                <a:close/>
              </a:path>
            </a:pathLst>
          </a:cu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188913"/>
            <a:ext cx="1113245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900">
                <a:solidFill>
                  <a:srgbClr val="30ABCB"/>
                </a:solidFill>
                <a:effectLst/>
                <a:latin typeface="Calibri" panose="020F0502020204030204" pitchFamily="34" charset="0"/>
              </a:defRPr>
            </a:lvl1pPr>
          </a:lstStyle>
          <a:p>
            <a:fld id="{75D8F74E-B4A5-4AC5-9208-5754DED0C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33401" y="869965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524933" y="6718300"/>
            <a:ext cx="10786534" cy="0"/>
          </a:xfrm>
          <a:prstGeom prst="line">
            <a:avLst/>
          </a:prstGeom>
          <a:ln w="3175">
            <a:solidFill>
              <a:srgbClr val="30A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0327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>
          <a:xfrm>
            <a:off x="0" y="-2"/>
            <a:ext cx="12192000" cy="1367198"/>
          </a:xfrm>
          <a:custGeom>
            <a:avLst/>
            <a:gdLst>
              <a:gd name="connsiteX0" fmla="*/ 0 w 12192000"/>
              <a:gd name="connsiteY0" fmla="*/ 866022 h 1367198"/>
              <a:gd name="connsiteX1" fmla="*/ 12192000 w 12192000"/>
              <a:gd name="connsiteY1" fmla="*/ 866022 h 1367198"/>
              <a:gd name="connsiteX2" fmla="*/ 0 w 12192000"/>
              <a:gd name="connsiteY2" fmla="*/ 1367198 h 1367198"/>
              <a:gd name="connsiteX3" fmla="*/ 0 w 12192000"/>
              <a:gd name="connsiteY3" fmla="*/ 0 h 1367198"/>
              <a:gd name="connsiteX4" fmla="*/ 12192000 w 12192000"/>
              <a:gd name="connsiteY4" fmla="*/ 0 h 1367198"/>
              <a:gd name="connsiteX5" fmla="*/ 12192000 w 12192000"/>
              <a:gd name="connsiteY5" fmla="*/ 866021 h 1367198"/>
              <a:gd name="connsiteX6" fmla="*/ 0 w 12192000"/>
              <a:gd name="connsiteY6" fmla="*/ 866021 h 136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367198">
                <a:moveTo>
                  <a:pt x="0" y="866022"/>
                </a:moveTo>
                <a:lnTo>
                  <a:pt x="12192000" y="866022"/>
                </a:lnTo>
                <a:lnTo>
                  <a:pt x="0" y="13671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66021"/>
                </a:lnTo>
                <a:lnTo>
                  <a:pt x="0" y="866021"/>
                </a:lnTo>
                <a:close/>
              </a:path>
            </a:pathLst>
          </a:cu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188913"/>
            <a:ext cx="1113245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33401" y="869965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900">
                <a:solidFill>
                  <a:srgbClr val="F55726"/>
                </a:solidFill>
                <a:effectLst/>
                <a:latin typeface="Calibri" panose="020F0502020204030204" pitchFamily="34" charset="0"/>
              </a:defRPr>
            </a:lvl1pPr>
          </a:lstStyle>
          <a:p>
            <a:fld id="{75D8F74E-B4A5-4AC5-9208-5754DED0C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24933" y="6718300"/>
            <a:ext cx="10786534" cy="0"/>
          </a:xfrm>
          <a:prstGeom prst="line">
            <a:avLst/>
          </a:prstGeom>
          <a:ln w="3175">
            <a:solidFill>
              <a:srgbClr val="F55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855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4"/>
          <p:cNvSpPr/>
          <p:nvPr userDrawn="1"/>
        </p:nvSpPr>
        <p:spPr>
          <a:xfrm>
            <a:off x="8040216" y="0"/>
            <a:ext cx="4151784" cy="6858000"/>
          </a:xfrm>
          <a:custGeom>
            <a:avLst/>
            <a:gdLst>
              <a:gd name="connsiteX0" fmla="*/ 2656114 w 4151784"/>
              <a:gd name="connsiteY0" fmla="*/ 0 h 6858000"/>
              <a:gd name="connsiteX1" fmla="*/ 4151784 w 4151784"/>
              <a:gd name="connsiteY1" fmla="*/ 0 h 6858000"/>
              <a:gd name="connsiteX2" fmla="*/ 4151784 w 4151784"/>
              <a:gd name="connsiteY2" fmla="*/ 6858000 h 6858000"/>
              <a:gd name="connsiteX3" fmla="*/ 0 w 4151784"/>
              <a:gd name="connsiteY3" fmla="*/ 6858000 h 6858000"/>
              <a:gd name="connsiteX4" fmla="*/ 0 w 4151784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1784" h="6858000">
                <a:moveTo>
                  <a:pt x="2656114" y="0"/>
                </a:moveTo>
                <a:lnTo>
                  <a:pt x="4151784" y="0"/>
                </a:lnTo>
                <a:lnTo>
                  <a:pt x="4151784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81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4"/>
          <p:cNvSpPr/>
          <p:nvPr userDrawn="1"/>
        </p:nvSpPr>
        <p:spPr>
          <a:xfrm>
            <a:off x="8040216" y="0"/>
            <a:ext cx="4151784" cy="6858000"/>
          </a:xfrm>
          <a:custGeom>
            <a:avLst/>
            <a:gdLst>
              <a:gd name="connsiteX0" fmla="*/ 2656114 w 4151784"/>
              <a:gd name="connsiteY0" fmla="*/ 0 h 6858000"/>
              <a:gd name="connsiteX1" fmla="*/ 4151784 w 4151784"/>
              <a:gd name="connsiteY1" fmla="*/ 0 h 6858000"/>
              <a:gd name="connsiteX2" fmla="*/ 4151784 w 4151784"/>
              <a:gd name="connsiteY2" fmla="*/ 6858000 h 6858000"/>
              <a:gd name="connsiteX3" fmla="*/ 0 w 4151784"/>
              <a:gd name="connsiteY3" fmla="*/ 6858000 h 6858000"/>
              <a:gd name="connsiteX4" fmla="*/ 0 w 4151784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1784" h="6858000">
                <a:moveTo>
                  <a:pt x="2656114" y="0"/>
                </a:moveTo>
                <a:lnTo>
                  <a:pt x="4151784" y="0"/>
                </a:lnTo>
                <a:lnTo>
                  <a:pt x="4151784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5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58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1" r:id="rId3"/>
    <p:sldLayoutId id="2147483656" r:id="rId4"/>
    <p:sldLayoutId id="2147483660" r:id="rId5"/>
    <p:sldLayoutId id="2147483659" r:id="rId6"/>
    <p:sldLayoutId id="2147483661" r:id="rId7"/>
    <p:sldLayoutId id="2147483665" r:id="rId8"/>
    <p:sldLayoutId id="2147483666" r:id="rId9"/>
    <p:sldLayoutId id="2147483667" r:id="rId10"/>
    <p:sldLayoutId id="2147483668" r:id="rId11"/>
    <p:sldLayoutId id="2147483654" r:id="rId12"/>
    <p:sldLayoutId id="2147483657" r:id="rId13"/>
    <p:sldLayoutId id="2147483653" r:id="rId14"/>
    <p:sldLayoutId id="2147483652" r:id="rId15"/>
    <p:sldLayoutId id="2147483662" r:id="rId16"/>
    <p:sldLayoutId id="214748364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767408" y="2132856"/>
            <a:ext cx="5827486" cy="20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zh-CN" sz="6600" b="1" dirty="0">
                <a:solidFill>
                  <a:schemeClr val="bg1"/>
                </a:solidFill>
              </a:rPr>
              <a:t>Ghost Recon:</a:t>
            </a:r>
          </a:p>
          <a:p>
            <a:r>
              <a:rPr lang="en-US" altLang="zh-CN" sz="6600" b="1" dirty="0">
                <a:solidFill>
                  <a:schemeClr val="bg1"/>
                </a:solidFill>
              </a:rPr>
              <a:t>Future Soldier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1714" y="1243926"/>
            <a:ext cx="5370286" cy="5403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715" y="0"/>
            <a:ext cx="5394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22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FE47A5-8176-4D26-84AB-B171A6B50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755E295-3FAF-4A46-A677-4D4FED32A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87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33401" y="188913"/>
            <a:ext cx="11132454" cy="677108"/>
          </a:xfrm>
        </p:spPr>
        <p:txBody>
          <a:bodyPr/>
          <a:lstStyle/>
          <a:p>
            <a:pPr lvl="0"/>
            <a:r>
              <a:rPr lang="en-US" altLang="zh-CN" dirty="0"/>
              <a:t>Advantage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Disadvantage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0" name="타원 56"/>
          <p:cNvSpPr/>
          <p:nvPr/>
        </p:nvSpPr>
        <p:spPr>
          <a:xfrm>
            <a:off x="4934817" y="2987897"/>
            <a:ext cx="1939924" cy="1939924"/>
          </a:xfrm>
          <a:prstGeom prst="ellipse">
            <a:avLst/>
          </a:prstGeom>
          <a:noFill/>
          <a:ln>
            <a:solidFill>
              <a:srgbClr val="30ABC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grpSp>
        <p:nvGrpSpPr>
          <p:cNvPr id="27" name="그룹 60"/>
          <p:cNvGrpSpPr/>
          <p:nvPr/>
        </p:nvGrpSpPr>
        <p:grpSpPr>
          <a:xfrm>
            <a:off x="4367808" y="2420888"/>
            <a:ext cx="3073942" cy="3167808"/>
            <a:chOff x="4559029" y="2267286"/>
            <a:chExt cx="3073942" cy="3167808"/>
          </a:xfrm>
          <a:solidFill>
            <a:srgbClr val="666678"/>
          </a:solidFill>
        </p:grpSpPr>
        <p:sp>
          <p:nvSpPr>
            <p:cNvPr id="28" name="막힌 원호 61"/>
            <p:cNvSpPr/>
            <p:nvPr/>
          </p:nvSpPr>
          <p:spPr>
            <a:xfrm rot="6300000" flipH="1" flipV="1">
              <a:off x="4559029" y="2267286"/>
              <a:ext cx="3073942" cy="3073942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이등변 삼각형 62"/>
            <p:cNvSpPr/>
            <p:nvPr/>
          </p:nvSpPr>
          <p:spPr>
            <a:xfrm rot="3600000" flipH="1" flipV="1">
              <a:off x="6215505" y="4847086"/>
              <a:ext cx="631564" cy="54445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30" name="그룹 63"/>
          <p:cNvGrpSpPr/>
          <p:nvPr/>
        </p:nvGrpSpPr>
        <p:grpSpPr>
          <a:xfrm>
            <a:off x="4367808" y="2330414"/>
            <a:ext cx="3073942" cy="3164416"/>
            <a:chOff x="4559029" y="2176812"/>
            <a:chExt cx="3073942" cy="3164416"/>
          </a:xfrm>
          <a:solidFill>
            <a:srgbClr val="30ABCB"/>
          </a:solidFill>
        </p:grpSpPr>
        <p:sp>
          <p:nvSpPr>
            <p:cNvPr id="31" name="막힌 원호 64"/>
            <p:cNvSpPr/>
            <p:nvPr/>
          </p:nvSpPr>
          <p:spPr>
            <a:xfrm rot="6300000">
              <a:off x="4559029" y="2267286"/>
              <a:ext cx="3073942" cy="3073942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이등변 삼각형 65"/>
            <p:cNvSpPr/>
            <p:nvPr/>
          </p:nvSpPr>
          <p:spPr>
            <a:xfrm rot="14400000" flipV="1">
              <a:off x="5327650" y="2220368"/>
              <a:ext cx="631564" cy="54445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3" name="Freeform 29"/>
          <p:cNvSpPr>
            <a:spLocks noEditPoints="1"/>
          </p:cNvSpPr>
          <p:nvPr/>
        </p:nvSpPr>
        <p:spPr bwMode="auto">
          <a:xfrm>
            <a:off x="5643522" y="3240900"/>
            <a:ext cx="522514" cy="507942"/>
          </a:xfrm>
          <a:custGeom>
            <a:avLst/>
            <a:gdLst>
              <a:gd name="T0" fmla="*/ 127 w 503"/>
              <a:gd name="T1" fmla="*/ 369 h 488"/>
              <a:gd name="T2" fmla="*/ 132 w 503"/>
              <a:gd name="T3" fmla="*/ 413 h 488"/>
              <a:gd name="T4" fmla="*/ 102 w 503"/>
              <a:gd name="T5" fmla="*/ 428 h 488"/>
              <a:gd name="T6" fmla="*/ 70 w 503"/>
              <a:gd name="T7" fmla="*/ 407 h 488"/>
              <a:gd name="T8" fmla="*/ 78 w 503"/>
              <a:gd name="T9" fmla="*/ 369 h 488"/>
              <a:gd name="T10" fmla="*/ 443 w 503"/>
              <a:gd name="T11" fmla="*/ 0 h 488"/>
              <a:gd name="T12" fmla="*/ 485 w 503"/>
              <a:gd name="T13" fmla="*/ 19 h 488"/>
              <a:gd name="T14" fmla="*/ 502 w 503"/>
              <a:gd name="T15" fmla="*/ 140 h 488"/>
              <a:gd name="T16" fmla="*/ 503 w 503"/>
              <a:gd name="T17" fmla="*/ 210 h 488"/>
              <a:gd name="T18" fmla="*/ 493 w 503"/>
              <a:gd name="T19" fmla="*/ 328 h 488"/>
              <a:gd name="T20" fmla="*/ 498 w 503"/>
              <a:gd name="T21" fmla="*/ 450 h 488"/>
              <a:gd name="T22" fmla="*/ 449 w 503"/>
              <a:gd name="T23" fmla="*/ 487 h 488"/>
              <a:gd name="T24" fmla="*/ 18 w 503"/>
              <a:gd name="T25" fmla="*/ 470 h 488"/>
              <a:gd name="T26" fmla="*/ 0 w 503"/>
              <a:gd name="T27" fmla="*/ 359 h 488"/>
              <a:gd name="T28" fmla="*/ 5 w 503"/>
              <a:gd name="T29" fmla="*/ 300 h 488"/>
              <a:gd name="T30" fmla="*/ 16 w 503"/>
              <a:gd name="T31" fmla="*/ 170 h 488"/>
              <a:gd name="T32" fmla="*/ 1 w 503"/>
              <a:gd name="T33" fmla="*/ 55 h 488"/>
              <a:gd name="T34" fmla="*/ 38 w 503"/>
              <a:gd name="T35" fmla="*/ 5 h 488"/>
              <a:gd name="T36" fmla="*/ 57 w 503"/>
              <a:gd name="T37" fmla="*/ 40 h 488"/>
              <a:gd name="T38" fmla="*/ 41 w 503"/>
              <a:gd name="T39" fmla="*/ 52 h 488"/>
              <a:gd name="T40" fmla="*/ 45 w 503"/>
              <a:gd name="T41" fmla="*/ 143 h 488"/>
              <a:gd name="T42" fmla="*/ 61 w 503"/>
              <a:gd name="T43" fmla="*/ 150 h 488"/>
              <a:gd name="T44" fmla="*/ 458 w 503"/>
              <a:gd name="T45" fmla="*/ 144 h 488"/>
              <a:gd name="T46" fmla="*/ 464 w 503"/>
              <a:gd name="T47" fmla="*/ 61 h 488"/>
              <a:gd name="T48" fmla="*/ 455 w 503"/>
              <a:gd name="T49" fmla="*/ 43 h 488"/>
              <a:gd name="T50" fmla="*/ 60 w 503"/>
              <a:gd name="T51" fmla="*/ 189 h 488"/>
              <a:gd name="T52" fmla="*/ 46 w 503"/>
              <a:gd name="T53" fmla="*/ 195 h 488"/>
              <a:gd name="T54" fmla="*/ 41 w 503"/>
              <a:gd name="T55" fmla="*/ 286 h 488"/>
              <a:gd name="T56" fmla="*/ 56 w 503"/>
              <a:gd name="T57" fmla="*/ 299 h 488"/>
              <a:gd name="T58" fmla="*/ 455 w 503"/>
              <a:gd name="T59" fmla="*/ 296 h 488"/>
              <a:gd name="T60" fmla="*/ 464 w 503"/>
              <a:gd name="T61" fmla="*/ 278 h 488"/>
              <a:gd name="T62" fmla="*/ 458 w 503"/>
              <a:gd name="T63" fmla="*/ 195 h 488"/>
              <a:gd name="T64" fmla="*/ 443 w 503"/>
              <a:gd name="T65" fmla="*/ 338 h 488"/>
              <a:gd name="T66" fmla="*/ 46 w 503"/>
              <a:gd name="T67" fmla="*/ 344 h 488"/>
              <a:gd name="T68" fmla="*/ 40 w 503"/>
              <a:gd name="T69" fmla="*/ 427 h 488"/>
              <a:gd name="T70" fmla="*/ 49 w 503"/>
              <a:gd name="T71" fmla="*/ 445 h 488"/>
              <a:gd name="T72" fmla="*/ 454 w 503"/>
              <a:gd name="T73" fmla="*/ 445 h 488"/>
              <a:gd name="T74" fmla="*/ 464 w 503"/>
              <a:gd name="T75" fmla="*/ 427 h 488"/>
              <a:gd name="T76" fmla="*/ 458 w 503"/>
              <a:gd name="T77" fmla="*/ 344 h 488"/>
              <a:gd name="T78" fmla="*/ 102 w 503"/>
              <a:gd name="T79" fmla="*/ 60 h 488"/>
              <a:gd name="T80" fmla="*/ 135 w 503"/>
              <a:gd name="T81" fmla="*/ 81 h 488"/>
              <a:gd name="T82" fmla="*/ 127 w 503"/>
              <a:gd name="T83" fmla="*/ 119 h 488"/>
              <a:gd name="T84" fmla="*/ 89 w 503"/>
              <a:gd name="T85" fmla="*/ 127 h 488"/>
              <a:gd name="T86" fmla="*/ 68 w 503"/>
              <a:gd name="T87" fmla="*/ 95 h 488"/>
              <a:gd name="T88" fmla="*/ 83 w 503"/>
              <a:gd name="T89" fmla="*/ 66 h 488"/>
              <a:gd name="T90" fmla="*/ 102 w 503"/>
              <a:gd name="T91" fmla="*/ 83 h 488"/>
              <a:gd name="T92" fmla="*/ 91 w 503"/>
              <a:gd name="T93" fmla="*/ 95 h 488"/>
              <a:gd name="T94" fmla="*/ 107 w 503"/>
              <a:gd name="T95" fmla="*/ 106 h 488"/>
              <a:gd name="T96" fmla="*/ 110 w 503"/>
              <a:gd name="T97" fmla="*/ 86 h 488"/>
              <a:gd name="T98" fmla="*/ 127 w 503"/>
              <a:gd name="T99" fmla="*/ 219 h 488"/>
              <a:gd name="T100" fmla="*/ 137 w 503"/>
              <a:gd name="T101" fmla="*/ 251 h 488"/>
              <a:gd name="T102" fmla="*/ 109 w 503"/>
              <a:gd name="T103" fmla="*/ 278 h 488"/>
              <a:gd name="T104" fmla="*/ 78 w 503"/>
              <a:gd name="T105" fmla="*/ 269 h 488"/>
              <a:gd name="T106" fmla="*/ 74 w 503"/>
              <a:gd name="T107" fmla="*/ 224 h 488"/>
              <a:gd name="T108" fmla="*/ 102 w 503"/>
              <a:gd name="T109" fmla="*/ 209 h 488"/>
              <a:gd name="T110" fmla="*/ 94 w 503"/>
              <a:gd name="T111" fmla="*/ 235 h 488"/>
              <a:gd name="T112" fmla="*/ 94 w 503"/>
              <a:gd name="T113" fmla="*/ 253 h 488"/>
              <a:gd name="T114" fmla="*/ 114 w 503"/>
              <a:gd name="T115" fmla="*/ 249 h 488"/>
              <a:gd name="T116" fmla="*/ 110 w 503"/>
              <a:gd name="T117" fmla="*/ 385 h 488"/>
              <a:gd name="T118" fmla="*/ 91 w 503"/>
              <a:gd name="T119" fmla="*/ 388 h 488"/>
              <a:gd name="T120" fmla="*/ 102 w 503"/>
              <a:gd name="T121" fmla="*/ 405 h 488"/>
              <a:gd name="T122" fmla="*/ 115 w 503"/>
              <a:gd name="T123" fmla="*/ 394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03" h="488">
                <a:moveTo>
                  <a:pt x="102" y="359"/>
                </a:moveTo>
                <a:lnTo>
                  <a:pt x="102" y="359"/>
                </a:lnTo>
                <a:lnTo>
                  <a:pt x="109" y="359"/>
                </a:lnTo>
                <a:lnTo>
                  <a:pt x="116" y="361"/>
                </a:lnTo>
                <a:lnTo>
                  <a:pt x="122" y="364"/>
                </a:lnTo>
                <a:lnTo>
                  <a:pt x="127" y="369"/>
                </a:lnTo>
                <a:lnTo>
                  <a:pt x="127" y="369"/>
                </a:lnTo>
                <a:lnTo>
                  <a:pt x="127" y="369"/>
                </a:lnTo>
                <a:lnTo>
                  <a:pt x="132" y="374"/>
                </a:lnTo>
                <a:lnTo>
                  <a:pt x="135" y="380"/>
                </a:lnTo>
                <a:lnTo>
                  <a:pt x="137" y="386"/>
                </a:lnTo>
                <a:lnTo>
                  <a:pt x="138" y="394"/>
                </a:lnTo>
                <a:lnTo>
                  <a:pt x="138" y="394"/>
                </a:lnTo>
                <a:lnTo>
                  <a:pt x="137" y="401"/>
                </a:lnTo>
                <a:lnTo>
                  <a:pt x="135" y="407"/>
                </a:lnTo>
                <a:lnTo>
                  <a:pt x="132" y="413"/>
                </a:lnTo>
                <a:lnTo>
                  <a:pt x="127" y="418"/>
                </a:lnTo>
                <a:lnTo>
                  <a:pt x="127" y="418"/>
                </a:lnTo>
                <a:lnTo>
                  <a:pt x="127" y="418"/>
                </a:lnTo>
                <a:lnTo>
                  <a:pt x="122" y="422"/>
                </a:lnTo>
                <a:lnTo>
                  <a:pt x="116" y="426"/>
                </a:lnTo>
                <a:lnTo>
                  <a:pt x="109" y="428"/>
                </a:lnTo>
                <a:lnTo>
                  <a:pt x="102" y="428"/>
                </a:lnTo>
                <a:lnTo>
                  <a:pt x="102" y="428"/>
                </a:lnTo>
                <a:lnTo>
                  <a:pt x="95" y="428"/>
                </a:lnTo>
                <a:lnTo>
                  <a:pt x="89" y="426"/>
                </a:lnTo>
                <a:lnTo>
                  <a:pt x="83" y="422"/>
                </a:lnTo>
                <a:lnTo>
                  <a:pt x="78" y="418"/>
                </a:lnTo>
                <a:lnTo>
                  <a:pt x="78" y="418"/>
                </a:lnTo>
                <a:lnTo>
                  <a:pt x="78" y="418"/>
                </a:lnTo>
                <a:lnTo>
                  <a:pt x="74" y="413"/>
                </a:lnTo>
                <a:lnTo>
                  <a:pt x="70" y="407"/>
                </a:lnTo>
                <a:lnTo>
                  <a:pt x="68" y="401"/>
                </a:lnTo>
                <a:lnTo>
                  <a:pt x="68" y="394"/>
                </a:lnTo>
                <a:lnTo>
                  <a:pt x="68" y="394"/>
                </a:lnTo>
                <a:lnTo>
                  <a:pt x="68" y="386"/>
                </a:lnTo>
                <a:lnTo>
                  <a:pt x="70" y="380"/>
                </a:lnTo>
                <a:lnTo>
                  <a:pt x="74" y="374"/>
                </a:lnTo>
                <a:lnTo>
                  <a:pt x="78" y="369"/>
                </a:lnTo>
                <a:lnTo>
                  <a:pt x="78" y="369"/>
                </a:lnTo>
                <a:lnTo>
                  <a:pt x="78" y="369"/>
                </a:lnTo>
                <a:lnTo>
                  <a:pt x="83" y="364"/>
                </a:lnTo>
                <a:lnTo>
                  <a:pt x="89" y="361"/>
                </a:lnTo>
                <a:lnTo>
                  <a:pt x="95" y="359"/>
                </a:lnTo>
                <a:lnTo>
                  <a:pt x="102" y="359"/>
                </a:lnTo>
                <a:lnTo>
                  <a:pt x="102" y="359"/>
                </a:lnTo>
                <a:close/>
                <a:moveTo>
                  <a:pt x="61" y="0"/>
                </a:moveTo>
                <a:lnTo>
                  <a:pt x="443" y="0"/>
                </a:lnTo>
                <a:lnTo>
                  <a:pt x="443" y="0"/>
                </a:lnTo>
                <a:lnTo>
                  <a:pt x="449" y="1"/>
                </a:lnTo>
                <a:lnTo>
                  <a:pt x="455" y="2"/>
                </a:lnTo>
                <a:lnTo>
                  <a:pt x="466" y="5"/>
                </a:lnTo>
                <a:lnTo>
                  <a:pt x="476" y="11"/>
                </a:lnTo>
                <a:lnTo>
                  <a:pt x="485" y="19"/>
                </a:lnTo>
                <a:lnTo>
                  <a:pt x="485" y="19"/>
                </a:lnTo>
                <a:lnTo>
                  <a:pt x="485" y="19"/>
                </a:lnTo>
                <a:lnTo>
                  <a:pt x="492" y="28"/>
                </a:lnTo>
                <a:lnTo>
                  <a:pt x="498" y="38"/>
                </a:lnTo>
                <a:lnTo>
                  <a:pt x="502" y="49"/>
                </a:lnTo>
                <a:lnTo>
                  <a:pt x="503" y="55"/>
                </a:lnTo>
                <a:lnTo>
                  <a:pt x="503" y="61"/>
                </a:lnTo>
                <a:lnTo>
                  <a:pt x="503" y="129"/>
                </a:lnTo>
                <a:lnTo>
                  <a:pt x="503" y="129"/>
                </a:lnTo>
                <a:lnTo>
                  <a:pt x="502" y="140"/>
                </a:lnTo>
                <a:lnTo>
                  <a:pt x="499" y="151"/>
                </a:lnTo>
                <a:lnTo>
                  <a:pt x="493" y="160"/>
                </a:lnTo>
                <a:lnTo>
                  <a:pt x="486" y="170"/>
                </a:lnTo>
                <a:lnTo>
                  <a:pt x="486" y="170"/>
                </a:lnTo>
                <a:lnTo>
                  <a:pt x="493" y="178"/>
                </a:lnTo>
                <a:lnTo>
                  <a:pt x="499" y="188"/>
                </a:lnTo>
                <a:lnTo>
                  <a:pt x="502" y="199"/>
                </a:lnTo>
                <a:lnTo>
                  <a:pt x="503" y="210"/>
                </a:lnTo>
                <a:lnTo>
                  <a:pt x="503" y="278"/>
                </a:lnTo>
                <a:lnTo>
                  <a:pt x="503" y="278"/>
                </a:lnTo>
                <a:lnTo>
                  <a:pt x="502" y="289"/>
                </a:lnTo>
                <a:lnTo>
                  <a:pt x="499" y="300"/>
                </a:lnTo>
                <a:lnTo>
                  <a:pt x="493" y="310"/>
                </a:lnTo>
                <a:lnTo>
                  <a:pt x="486" y="319"/>
                </a:lnTo>
                <a:lnTo>
                  <a:pt x="486" y="319"/>
                </a:lnTo>
                <a:lnTo>
                  <a:pt x="493" y="328"/>
                </a:lnTo>
                <a:lnTo>
                  <a:pt x="499" y="337"/>
                </a:lnTo>
                <a:lnTo>
                  <a:pt x="502" y="348"/>
                </a:lnTo>
                <a:lnTo>
                  <a:pt x="503" y="359"/>
                </a:lnTo>
                <a:lnTo>
                  <a:pt x="503" y="427"/>
                </a:lnTo>
                <a:lnTo>
                  <a:pt x="503" y="427"/>
                </a:lnTo>
                <a:lnTo>
                  <a:pt x="503" y="433"/>
                </a:lnTo>
                <a:lnTo>
                  <a:pt x="502" y="439"/>
                </a:lnTo>
                <a:lnTo>
                  <a:pt x="498" y="450"/>
                </a:lnTo>
                <a:lnTo>
                  <a:pt x="492" y="460"/>
                </a:lnTo>
                <a:lnTo>
                  <a:pt x="485" y="470"/>
                </a:lnTo>
                <a:lnTo>
                  <a:pt x="485" y="470"/>
                </a:lnTo>
                <a:lnTo>
                  <a:pt x="485" y="470"/>
                </a:lnTo>
                <a:lnTo>
                  <a:pt x="476" y="477"/>
                </a:lnTo>
                <a:lnTo>
                  <a:pt x="466" y="483"/>
                </a:lnTo>
                <a:lnTo>
                  <a:pt x="455" y="486"/>
                </a:lnTo>
                <a:lnTo>
                  <a:pt x="449" y="487"/>
                </a:lnTo>
                <a:lnTo>
                  <a:pt x="443" y="488"/>
                </a:lnTo>
                <a:lnTo>
                  <a:pt x="61" y="488"/>
                </a:lnTo>
                <a:lnTo>
                  <a:pt x="61" y="488"/>
                </a:lnTo>
                <a:lnTo>
                  <a:pt x="55" y="487"/>
                </a:lnTo>
                <a:lnTo>
                  <a:pt x="49" y="486"/>
                </a:lnTo>
                <a:lnTo>
                  <a:pt x="38" y="483"/>
                </a:lnTo>
                <a:lnTo>
                  <a:pt x="27" y="477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1" y="460"/>
                </a:lnTo>
                <a:lnTo>
                  <a:pt x="5" y="450"/>
                </a:lnTo>
                <a:lnTo>
                  <a:pt x="2" y="439"/>
                </a:lnTo>
                <a:lnTo>
                  <a:pt x="1" y="433"/>
                </a:lnTo>
                <a:lnTo>
                  <a:pt x="0" y="427"/>
                </a:lnTo>
                <a:lnTo>
                  <a:pt x="0" y="359"/>
                </a:lnTo>
                <a:lnTo>
                  <a:pt x="0" y="359"/>
                </a:lnTo>
                <a:lnTo>
                  <a:pt x="2" y="348"/>
                </a:lnTo>
                <a:lnTo>
                  <a:pt x="5" y="337"/>
                </a:lnTo>
                <a:lnTo>
                  <a:pt x="10" y="328"/>
                </a:lnTo>
                <a:lnTo>
                  <a:pt x="16" y="319"/>
                </a:lnTo>
                <a:lnTo>
                  <a:pt x="16" y="319"/>
                </a:lnTo>
                <a:lnTo>
                  <a:pt x="10" y="310"/>
                </a:lnTo>
                <a:lnTo>
                  <a:pt x="5" y="300"/>
                </a:lnTo>
                <a:lnTo>
                  <a:pt x="2" y="289"/>
                </a:lnTo>
                <a:lnTo>
                  <a:pt x="0" y="278"/>
                </a:lnTo>
                <a:lnTo>
                  <a:pt x="0" y="210"/>
                </a:lnTo>
                <a:lnTo>
                  <a:pt x="0" y="210"/>
                </a:lnTo>
                <a:lnTo>
                  <a:pt x="2" y="199"/>
                </a:lnTo>
                <a:lnTo>
                  <a:pt x="5" y="188"/>
                </a:lnTo>
                <a:lnTo>
                  <a:pt x="10" y="178"/>
                </a:lnTo>
                <a:lnTo>
                  <a:pt x="16" y="170"/>
                </a:lnTo>
                <a:lnTo>
                  <a:pt x="16" y="170"/>
                </a:lnTo>
                <a:lnTo>
                  <a:pt x="10" y="160"/>
                </a:lnTo>
                <a:lnTo>
                  <a:pt x="5" y="151"/>
                </a:lnTo>
                <a:lnTo>
                  <a:pt x="2" y="140"/>
                </a:lnTo>
                <a:lnTo>
                  <a:pt x="0" y="129"/>
                </a:lnTo>
                <a:lnTo>
                  <a:pt x="0" y="61"/>
                </a:lnTo>
                <a:lnTo>
                  <a:pt x="0" y="61"/>
                </a:lnTo>
                <a:lnTo>
                  <a:pt x="1" y="55"/>
                </a:lnTo>
                <a:lnTo>
                  <a:pt x="2" y="49"/>
                </a:lnTo>
                <a:lnTo>
                  <a:pt x="5" y="38"/>
                </a:lnTo>
                <a:lnTo>
                  <a:pt x="11" y="28"/>
                </a:lnTo>
                <a:lnTo>
                  <a:pt x="18" y="19"/>
                </a:lnTo>
                <a:lnTo>
                  <a:pt x="18" y="19"/>
                </a:lnTo>
                <a:lnTo>
                  <a:pt x="18" y="19"/>
                </a:lnTo>
                <a:lnTo>
                  <a:pt x="27" y="11"/>
                </a:lnTo>
                <a:lnTo>
                  <a:pt x="38" y="5"/>
                </a:lnTo>
                <a:lnTo>
                  <a:pt x="49" y="2"/>
                </a:lnTo>
                <a:lnTo>
                  <a:pt x="55" y="1"/>
                </a:lnTo>
                <a:lnTo>
                  <a:pt x="61" y="0"/>
                </a:lnTo>
                <a:lnTo>
                  <a:pt x="61" y="0"/>
                </a:lnTo>
                <a:close/>
                <a:moveTo>
                  <a:pt x="443" y="40"/>
                </a:moveTo>
                <a:lnTo>
                  <a:pt x="61" y="40"/>
                </a:lnTo>
                <a:lnTo>
                  <a:pt x="61" y="40"/>
                </a:lnTo>
                <a:lnTo>
                  <a:pt x="57" y="40"/>
                </a:lnTo>
                <a:lnTo>
                  <a:pt x="53" y="41"/>
                </a:lnTo>
                <a:lnTo>
                  <a:pt x="49" y="43"/>
                </a:lnTo>
                <a:lnTo>
                  <a:pt x="46" y="45"/>
                </a:lnTo>
                <a:lnTo>
                  <a:pt x="46" y="46"/>
                </a:lnTo>
                <a:lnTo>
                  <a:pt x="46" y="46"/>
                </a:lnTo>
                <a:lnTo>
                  <a:pt x="46" y="46"/>
                </a:lnTo>
                <a:lnTo>
                  <a:pt x="43" y="49"/>
                </a:lnTo>
                <a:lnTo>
                  <a:pt x="41" y="52"/>
                </a:lnTo>
                <a:lnTo>
                  <a:pt x="40" y="56"/>
                </a:lnTo>
                <a:lnTo>
                  <a:pt x="40" y="61"/>
                </a:lnTo>
                <a:lnTo>
                  <a:pt x="40" y="129"/>
                </a:lnTo>
                <a:lnTo>
                  <a:pt x="40" y="129"/>
                </a:lnTo>
                <a:lnTo>
                  <a:pt x="40" y="133"/>
                </a:lnTo>
                <a:lnTo>
                  <a:pt x="41" y="137"/>
                </a:lnTo>
                <a:lnTo>
                  <a:pt x="43" y="140"/>
                </a:lnTo>
                <a:lnTo>
                  <a:pt x="45" y="143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9" y="146"/>
                </a:lnTo>
                <a:lnTo>
                  <a:pt x="52" y="148"/>
                </a:lnTo>
                <a:lnTo>
                  <a:pt x="56" y="149"/>
                </a:lnTo>
                <a:lnTo>
                  <a:pt x="60" y="150"/>
                </a:lnTo>
                <a:lnTo>
                  <a:pt x="61" y="150"/>
                </a:lnTo>
                <a:lnTo>
                  <a:pt x="443" y="150"/>
                </a:lnTo>
                <a:lnTo>
                  <a:pt x="443" y="150"/>
                </a:lnTo>
                <a:lnTo>
                  <a:pt x="443" y="150"/>
                </a:lnTo>
                <a:lnTo>
                  <a:pt x="447" y="149"/>
                </a:lnTo>
                <a:lnTo>
                  <a:pt x="451" y="148"/>
                </a:lnTo>
                <a:lnTo>
                  <a:pt x="455" y="146"/>
                </a:lnTo>
                <a:lnTo>
                  <a:pt x="458" y="144"/>
                </a:lnTo>
                <a:lnTo>
                  <a:pt x="458" y="144"/>
                </a:lnTo>
                <a:lnTo>
                  <a:pt x="458" y="144"/>
                </a:lnTo>
                <a:lnTo>
                  <a:pt x="458" y="144"/>
                </a:lnTo>
                <a:lnTo>
                  <a:pt x="460" y="140"/>
                </a:lnTo>
                <a:lnTo>
                  <a:pt x="462" y="137"/>
                </a:lnTo>
                <a:lnTo>
                  <a:pt x="464" y="133"/>
                </a:lnTo>
                <a:lnTo>
                  <a:pt x="464" y="129"/>
                </a:lnTo>
                <a:lnTo>
                  <a:pt x="464" y="61"/>
                </a:lnTo>
                <a:lnTo>
                  <a:pt x="464" y="61"/>
                </a:lnTo>
                <a:lnTo>
                  <a:pt x="464" y="57"/>
                </a:lnTo>
                <a:lnTo>
                  <a:pt x="462" y="53"/>
                </a:lnTo>
                <a:lnTo>
                  <a:pt x="461" y="49"/>
                </a:lnTo>
                <a:lnTo>
                  <a:pt x="458" y="46"/>
                </a:lnTo>
                <a:lnTo>
                  <a:pt x="458" y="46"/>
                </a:lnTo>
                <a:lnTo>
                  <a:pt x="458" y="46"/>
                </a:lnTo>
                <a:lnTo>
                  <a:pt x="458" y="46"/>
                </a:lnTo>
                <a:lnTo>
                  <a:pt x="455" y="43"/>
                </a:lnTo>
                <a:lnTo>
                  <a:pt x="451" y="41"/>
                </a:lnTo>
                <a:lnTo>
                  <a:pt x="447" y="40"/>
                </a:lnTo>
                <a:lnTo>
                  <a:pt x="443" y="40"/>
                </a:lnTo>
                <a:lnTo>
                  <a:pt x="443" y="40"/>
                </a:lnTo>
                <a:close/>
                <a:moveTo>
                  <a:pt x="443" y="189"/>
                </a:moveTo>
                <a:lnTo>
                  <a:pt x="443" y="189"/>
                </a:lnTo>
                <a:lnTo>
                  <a:pt x="61" y="189"/>
                </a:lnTo>
                <a:lnTo>
                  <a:pt x="60" y="189"/>
                </a:lnTo>
                <a:lnTo>
                  <a:pt x="60" y="189"/>
                </a:lnTo>
                <a:lnTo>
                  <a:pt x="56" y="189"/>
                </a:lnTo>
                <a:lnTo>
                  <a:pt x="52" y="191"/>
                </a:lnTo>
                <a:lnTo>
                  <a:pt x="49" y="192"/>
                </a:lnTo>
                <a:lnTo>
                  <a:pt x="46" y="195"/>
                </a:lnTo>
                <a:lnTo>
                  <a:pt x="46" y="195"/>
                </a:lnTo>
                <a:lnTo>
                  <a:pt x="46" y="195"/>
                </a:lnTo>
                <a:lnTo>
                  <a:pt x="46" y="195"/>
                </a:lnTo>
                <a:lnTo>
                  <a:pt x="43" y="198"/>
                </a:lnTo>
                <a:lnTo>
                  <a:pt x="41" y="202"/>
                </a:lnTo>
                <a:lnTo>
                  <a:pt x="40" y="206"/>
                </a:lnTo>
                <a:lnTo>
                  <a:pt x="40" y="210"/>
                </a:lnTo>
                <a:lnTo>
                  <a:pt x="40" y="278"/>
                </a:lnTo>
                <a:lnTo>
                  <a:pt x="40" y="278"/>
                </a:lnTo>
                <a:lnTo>
                  <a:pt x="40" y="282"/>
                </a:lnTo>
                <a:lnTo>
                  <a:pt x="41" y="286"/>
                </a:lnTo>
                <a:lnTo>
                  <a:pt x="43" y="290"/>
                </a:lnTo>
                <a:lnTo>
                  <a:pt x="45" y="293"/>
                </a:lnTo>
                <a:lnTo>
                  <a:pt x="46" y="293"/>
                </a:lnTo>
                <a:lnTo>
                  <a:pt x="46" y="293"/>
                </a:lnTo>
                <a:lnTo>
                  <a:pt x="46" y="293"/>
                </a:lnTo>
                <a:lnTo>
                  <a:pt x="49" y="295"/>
                </a:lnTo>
                <a:lnTo>
                  <a:pt x="52" y="297"/>
                </a:lnTo>
                <a:lnTo>
                  <a:pt x="56" y="299"/>
                </a:lnTo>
                <a:lnTo>
                  <a:pt x="60" y="299"/>
                </a:lnTo>
                <a:lnTo>
                  <a:pt x="61" y="299"/>
                </a:lnTo>
                <a:lnTo>
                  <a:pt x="443" y="299"/>
                </a:lnTo>
                <a:lnTo>
                  <a:pt x="443" y="299"/>
                </a:lnTo>
                <a:lnTo>
                  <a:pt x="443" y="299"/>
                </a:lnTo>
                <a:lnTo>
                  <a:pt x="447" y="299"/>
                </a:lnTo>
                <a:lnTo>
                  <a:pt x="451" y="297"/>
                </a:lnTo>
                <a:lnTo>
                  <a:pt x="455" y="296"/>
                </a:lnTo>
                <a:lnTo>
                  <a:pt x="458" y="293"/>
                </a:lnTo>
                <a:lnTo>
                  <a:pt x="458" y="293"/>
                </a:lnTo>
                <a:lnTo>
                  <a:pt x="458" y="293"/>
                </a:lnTo>
                <a:lnTo>
                  <a:pt x="458" y="293"/>
                </a:lnTo>
                <a:lnTo>
                  <a:pt x="460" y="290"/>
                </a:lnTo>
                <a:lnTo>
                  <a:pt x="462" y="286"/>
                </a:lnTo>
                <a:lnTo>
                  <a:pt x="464" y="282"/>
                </a:lnTo>
                <a:lnTo>
                  <a:pt x="464" y="278"/>
                </a:lnTo>
                <a:lnTo>
                  <a:pt x="464" y="210"/>
                </a:lnTo>
                <a:lnTo>
                  <a:pt x="464" y="210"/>
                </a:lnTo>
                <a:lnTo>
                  <a:pt x="464" y="206"/>
                </a:lnTo>
                <a:lnTo>
                  <a:pt x="462" y="202"/>
                </a:lnTo>
                <a:lnTo>
                  <a:pt x="461" y="198"/>
                </a:lnTo>
                <a:lnTo>
                  <a:pt x="458" y="195"/>
                </a:lnTo>
                <a:lnTo>
                  <a:pt x="458" y="195"/>
                </a:lnTo>
                <a:lnTo>
                  <a:pt x="458" y="195"/>
                </a:lnTo>
                <a:lnTo>
                  <a:pt x="458" y="195"/>
                </a:lnTo>
                <a:lnTo>
                  <a:pt x="455" y="193"/>
                </a:lnTo>
                <a:lnTo>
                  <a:pt x="451" y="191"/>
                </a:lnTo>
                <a:lnTo>
                  <a:pt x="448" y="189"/>
                </a:lnTo>
                <a:lnTo>
                  <a:pt x="443" y="189"/>
                </a:lnTo>
                <a:lnTo>
                  <a:pt x="443" y="189"/>
                </a:lnTo>
                <a:close/>
                <a:moveTo>
                  <a:pt x="443" y="338"/>
                </a:moveTo>
                <a:lnTo>
                  <a:pt x="443" y="338"/>
                </a:lnTo>
                <a:lnTo>
                  <a:pt x="61" y="338"/>
                </a:lnTo>
                <a:lnTo>
                  <a:pt x="60" y="338"/>
                </a:lnTo>
                <a:lnTo>
                  <a:pt x="60" y="338"/>
                </a:lnTo>
                <a:lnTo>
                  <a:pt x="56" y="339"/>
                </a:lnTo>
                <a:lnTo>
                  <a:pt x="52" y="340"/>
                </a:lnTo>
                <a:lnTo>
                  <a:pt x="49" y="342"/>
                </a:lnTo>
                <a:lnTo>
                  <a:pt x="46" y="344"/>
                </a:lnTo>
                <a:lnTo>
                  <a:pt x="46" y="344"/>
                </a:lnTo>
                <a:lnTo>
                  <a:pt x="46" y="345"/>
                </a:lnTo>
                <a:lnTo>
                  <a:pt x="46" y="345"/>
                </a:lnTo>
                <a:lnTo>
                  <a:pt x="43" y="348"/>
                </a:lnTo>
                <a:lnTo>
                  <a:pt x="41" y="351"/>
                </a:lnTo>
                <a:lnTo>
                  <a:pt x="40" y="355"/>
                </a:lnTo>
                <a:lnTo>
                  <a:pt x="40" y="359"/>
                </a:lnTo>
                <a:lnTo>
                  <a:pt x="40" y="427"/>
                </a:lnTo>
                <a:lnTo>
                  <a:pt x="40" y="427"/>
                </a:lnTo>
                <a:lnTo>
                  <a:pt x="40" y="432"/>
                </a:lnTo>
                <a:lnTo>
                  <a:pt x="41" y="435"/>
                </a:lnTo>
                <a:lnTo>
                  <a:pt x="43" y="439"/>
                </a:lnTo>
                <a:lnTo>
                  <a:pt x="45" y="442"/>
                </a:lnTo>
                <a:lnTo>
                  <a:pt x="46" y="442"/>
                </a:lnTo>
                <a:lnTo>
                  <a:pt x="46" y="442"/>
                </a:lnTo>
                <a:lnTo>
                  <a:pt x="46" y="442"/>
                </a:lnTo>
                <a:lnTo>
                  <a:pt x="49" y="445"/>
                </a:lnTo>
                <a:lnTo>
                  <a:pt x="52" y="447"/>
                </a:lnTo>
                <a:lnTo>
                  <a:pt x="56" y="448"/>
                </a:lnTo>
                <a:lnTo>
                  <a:pt x="61" y="449"/>
                </a:lnTo>
                <a:lnTo>
                  <a:pt x="443" y="449"/>
                </a:lnTo>
                <a:lnTo>
                  <a:pt x="443" y="449"/>
                </a:lnTo>
                <a:lnTo>
                  <a:pt x="447" y="448"/>
                </a:lnTo>
                <a:lnTo>
                  <a:pt x="451" y="447"/>
                </a:lnTo>
                <a:lnTo>
                  <a:pt x="454" y="445"/>
                </a:lnTo>
                <a:lnTo>
                  <a:pt x="458" y="443"/>
                </a:lnTo>
                <a:lnTo>
                  <a:pt x="458" y="442"/>
                </a:lnTo>
                <a:lnTo>
                  <a:pt x="458" y="442"/>
                </a:lnTo>
                <a:lnTo>
                  <a:pt x="458" y="442"/>
                </a:lnTo>
                <a:lnTo>
                  <a:pt x="460" y="439"/>
                </a:lnTo>
                <a:lnTo>
                  <a:pt x="462" y="436"/>
                </a:lnTo>
                <a:lnTo>
                  <a:pt x="464" y="432"/>
                </a:lnTo>
                <a:lnTo>
                  <a:pt x="464" y="427"/>
                </a:lnTo>
                <a:lnTo>
                  <a:pt x="464" y="359"/>
                </a:lnTo>
                <a:lnTo>
                  <a:pt x="464" y="359"/>
                </a:lnTo>
                <a:lnTo>
                  <a:pt x="464" y="355"/>
                </a:lnTo>
                <a:lnTo>
                  <a:pt x="462" y="351"/>
                </a:lnTo>
                <a:lnTo>
                  <a:pt x="461" y="348"/>
                </a:lnTo>
                <a:lnTo>
                  <a:pt x="458" y="345"/>
                </a:lnTo>
                <a:lnTo>
                  <a:pt x="458" y="345"/>
                </a:lnTo>
                <a:lnTo>
                  <a:pt x="458" y="344"/>
                </a:lnTo>
                <a:lnTo>
                  <a:pt x="458" y="344"/>
                </a:lnTo>
                <a:lnTo>
                  <a:pt x="455" y="342"/>
                </a:lnTo>
                <a:lnTo>
                  <a:pt x="451" y="340"/>
                </a:lnTo>
                <a:lnTo>
                  <a:pt x="448" y="339"/>
                </a:lnTo>
                <a:lnTo>
                  <a:pt x="443" y="338"/>
                </a:lnTo>
                <a:lnTo>
                  <a:pt x="443" y="338"/>
                </a:lnTo>
                <a:close/>
                <a:moveTo>
                  <a:pt x="102" y="60"/>
                </a:moveTo>
                <a:lnTo>
                  <a:pt x="102" y="60"/>
                </a:lnTo>
                <a:lnTo>
                  <a:pt x="109" y="61"/>
                </a:lnTo>
                <a:lnTo>
                  <a:pt x="116" y="63"/>
                </a:lnTo>
                <a:lnTo>
                  <a:pt x="122" y="66"/>
                </a:lnTo>
                <a:lnTo>
                  <a:pt x="127" y="70"/>
                </a:lnTo>
                <a:lnTo>
                  <a:pt x="127" y="70"/>
                </a:lnTo>
                <a:lnTo>
                  <a:pt x="127" y="70"/>
                </a:lnTo>
                <a:lnTo>
                  <a:pt x="132" y="75"/>
                </a:lnTo>
                <a:lnTo>
                  <a:pt x="135" y="81"/>
                </a:lnTo>
                <a:lnTo>
                  <a:pt x="137" y="87"/>
                </a:lnTo>
                <a:lnTo>
                  <a:pt x="138" y="95"/>
                </a:lnTo>
                <a:lnTo>
                  <a:pt x="138" y="95"/>
                </a:lnTo>
                <a:lnTo>
                  <a:pt x="137" y="102"/>
                </a:lnTo>
                <a:lnTo>
                  <a:pt x="135" y="109"/>
                </a:lnTo>
                <a:lnTo>
                  <a:pt x="132" y="114"/>
                </a:lnTo>
                <a:lnTo>
                  <a:pt x="127" y="119"/>
                </a:lnTo>
                <a:lnTo>
                  <a:pt x="127" y="119"/>
                </a:lnTo>
                <a:lnTo>
                  <a:pt x="127" y="119"/>
                </a:lnTo>
                <a:lnTo>
                  <a:pt x="122" y="124"/>
                </a:lnTo>
                <a:lnTo>
                  <a:pt x="116" y="127"/>
                </a:lnTo>
                <a:lnTo>
                  <a:pt x="109" y="129"/>
                </a:lnTo>
                <a:lnTo>
                  <a:pt x="102" y="130"/>
                </a:lnTo>
                <a:lnTo>
                  <a:pt x="102" y="130"/>
                </a:lnTo>
                <a:lnTo>
                  <a:pt x="95" y="129"/>
                </a:lnTo>
                <a:lnTo>
                  <a:pt x="89" y="127"/>
                </a:lnTo>
                <a:lnTo>
                  <a:pt x="83" y="124"/>
                </a:lnTo>
                <a:lnTo>
                  <a:pt x="78" y="119"/>
                </a:lnTo>
                <a:lnTo>
                  <a:pt x="78" y="119"/>
                </a:lnTo>
                <a:lnTo>
                  <a:pt x="78" y="119"/>
                </a:lnTo>
                <a:lnTo>
                  <a:pt x="74" y="114"/>
                </a:lnTo>
                <a:lnTo>
                  <a:pt x="70" y="109"/>
                </a:lnTo>
                <a:lnTo>
                  <a:pt x="68" y="102"/>
                </a:lnTo>
                <a:lnTo>
                  <a:pt x="68" y="95"/>
                </a:lnTo>
                <a:lnTo>
                  <a:pt x="68" y="95"/>
                </a:lnTo>
                <a:lnTo>
                  <a:pt x="68" y="87"/>
                </a:lnTo>
                <a:lnTo>
                  <a:pt x="70" y="81"/>
                </a:lnTo>
                <a:lnTo>
                  <a:pt x="74" y="75"/>
                </a:lnTo>
                <a:lnTo>
                  <a:pt x="78" y="70"/>
                </a:lnTo>
                <a:lnTo>
                  <a:pt x="78" y="70"/>
                </a:lnTo>
                <a:lnTo>
                  <a:pt x="78" y="70"/>
                </a:lnTo>
                <a:lnTo>
                  <a:pt x="83" y="66"/>
                </a:lnTo>
                <a:lnTo>
                  <a:pt x="89" y="63"/>
                </a:lnTo>
                <a:lnTo>
                  <a:pt x="95" y="61"/>
                </a:lnTo>
                <a:lnTo>
                  <a:pt x="102" y="60"/>
                </a:lnTo>
                <a:lnTo>
                  <a:pt x="102" y="60"/>
                </a:lnTo>
                <a:close/>
                <a:moveTo>
                  <a:pt x="110" y="86"/>
                </a:moveTo>
                <a:lnTo>
                  <a:pt x="110" y="86"/>
                </a:lnTo>
                <a:lnTo>
                  <a:pt x="107" y="84"/>
                </a:lnTo>
                <a:lnTo>
                  <a:pt x="102" y="83"/>
                </a:lnTo>
                <a:lnTo>
                  <a:pt x="102" y="83"/>
                </a:lnTo>
                <a:lnTo>
                  <a:pt x="98" y="84"/>
                </a:lnTo>
                <a:lnTo>
                  <a:pt x="94" y="86"/>
                </a:lnTo>
                <a:lnTo>
                  <a:pt x="94" y="86"/>
                </a:lnTo>
                <a:lnTo>
                  <a:pt x="94" y="86"/>
                </a:lnTo>
                <a:lnTo>
                  <a:pt x="91" y="90"/>
                </a:lnTo>
                <a:lnTo>
                  <a:pt x="91" y="95"/>
                </a:lnTo>
                <a:lnTo>
                  <a:pt x="91" y="95"/>
                </a:lnTo>
                <a:lnTo>
                  <a:pt x="91" y="100"/>
                </a:lnTo>
                <a:lnTo>
                  <a:pt x="94" y="103"/>
                </a:lnTo>
                <a:lnTo>
                  <a:pt x="94" y="103"/>
                </a:lnTo>
                <a:lnTo>
                  <a:pt x="94" y="103"/>
                </a:lnTo>
                <a:lnTo>
                  <a:pt x="98" y="106"/>
                </a:lnTo>
                <a:lnTo>
                  <a:pt x="102" y="107"/>
                </a:lnTo>
                <a:lnTo>
                  <a:pt x="102" y="107"/>
                </a:lnTo>
                <a:lnTo>
                  <a:pt x="107" y="106"/>
                </a:lnTo>
                <a:lnTo>
                  <a:pt x="110" y="103"/>
                </a:lnTo>
                <a:lnTo>
                  <a:pt x="110" y="103"/>
                </a:lnTo>
                <a:lnTo>
                  <a:pt x="110" y="103"/>
                </a:lnTo>
                <a:lnTo>
                  <a:pt x="114" y="100"/>
                </a:lnTo>
                <a:lnTo>
                  <a:pt x="115" y="95"/>
                </a:lnTo>
                <a:lnTo>
                  <a:pt x="115" y="95"/>
                </a:lnTo>
                <a:lnTo>
                  <a:pt x="114" y="90"/>
                </a:lnTo>
                <a:lnTo>
                  <a:pt x="110" y="86"/>
                </a:lnTo>
                <a:lnTo>
                  <a:pt x="110" y="86"/>
                </a:lnTo>
                <a:lnTo>
                  <a:pt x="110" y="86"/>
                </a:lnTo>
                <a:close/>
                <a:moveTo>
                  <a:pt x="102" y="209"/>
                </a:moveTo>
                <a:lnTo>
                  <a:pt x="102" y="209"/>
                </a:lnTo>
                <a:lnTo>
                  <a:pt x="109" y="210"/>
                </a:lnTo>
                <a:lnTo>
                  <a:pt x="116" y="212"/>
                </a:lnTo>
                <a:lnTo>
                  <a:pt x="122" y="215"/>
                </a:lnTo>
                <a:lnTo>
                  <a:pt x="127" y="219"/>
                </a:lnTo>
                <a:lnTo>
                  <a:pt x="127" y="219"/>
                </a:lnTo>
                <a:lnTo>
                  <a:pt x="127" y="219"/>
                </a:lnTo>
                <a:lnTo>
                  <a:pt x="132" y="224"/>
                </a:lnTo>
                <a:lnTo>
                  <a:pt x="135" y="230"/>
                </a:lnTo>
                <a:lnTo>
                  <a:pt x="137" y="237"/>
                </a:lnTo>
                <a:lnTo>
                  <a:pt x="138" y="245"/>
                </a:lnTo>
                <a:lnTo>
                  <a:pt x="138" y="245"/>
                </a:lnTo>
                <a:lnTo>
                  <a:pt x="137" y="251"/>
                </a:lnTo>
                <a:lnTo>
                  <a:pt x="135" y="258"/>
                </a:lnTo>
                <a:lnTo>
                  <a:pt x="132" y="264"/>
                </a:lnTo>
                <a:lnTo>
                  <a:pt x="127" y="269"/>
                </a:lnTo>
                <a:lnTo>
                  <a:pt x="127" y="269"/>
                </a:lnTo>
                <a:lnTo>
                  <a:pt x="127" y="269"/>
                </a:lnTo>
                <a:lnTo>
                  <a:pt x="122" y="273"/>
                </a:lnTo>
                <a:lnTo>
                  <a:pt x="116" y="276"/>
                </a:lnTo>
                <a:lnTo>
                  <a:pt x="109" y="278"/>
                </a:lnTo>
                <a:lnTo>
                  <a:pt x="102" y="279"/>
                </a:lnTo>
                <a:lnTo>
                  <a:pt x="102" y="279"/>
                </a:lnTo>
                <a:lnTo>
                  <a:pt x="95" y="278"/>
                </a:lnTo>
                <a:lnTo>
                  <a:pt x="89" y="276"/>
                </a:lnTo>
                <a:lnTo>
                  <a:pt x="83" y="273"/>
                </a:lnTo>
                <a:lnTo>
                  <a:pt x="78" y="269"/>
                </a:lnTo>
                <a:lnTo>
                  <a:pt x="78" y="269"/>
                </a:lnTo>
                <a:lnTo>
                  <a:pt x="78" y="269"/>
                </a:lnTo>
                <a:lnTo>
                  <a:pt x="74" y="264"/>
                </a:lnTo>
                <a:lnTo>
                  <a:pt x="70" y="258"/>
                </a:lnTo>
                <a:lnTo>
                  <a:pt x="68" y="251"/>
                </a:lnTo>
                <a:lnTo>
                  <a:pt x="68" y="245"/>
                </a:lnTo>
                <a:lnTo>
                  <a:pt x="68" y="245"/>
                </a:lnTo>
                <a:lnTo>
                  <a:pt x="68" y="237"/>
                </a:lnTo>
                <a:lnTo>
                  <a:pt x="70" y="230"/>
                </a:lnTo>
                <a:lnTo>
                  <a:pt x="74" y="224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83" y="215"/>
                </a:lnTo>
                <a:lnTo>
                  <a:pt x="89" y="212"/>
                </a:lnTo>
                <a:lnTo>
                  <a:pt x="95" y="210"/>
                </a:lnTo>
                <a:lnTo>
                  <a:pt x="102" y="209"/>
                </a:lnTo>
                <a:lnTo>
                  <a:pt x="102" y="209"/>
                </a:lnTo>
                <a:close/>
                <a:moveTo>
                  <a:pt x="110" y="235"/>
                </a:moveTo>
                <a:lnTo>
                  <a:pt x="110" y="235"/>
                </a:lnTo>
                <a:lnTo>
                  <a:pt x="107" y="233"/>
                </a:lnTo>
                <a:lnTo>
                  <a:pt x="102" y="232"/>
                </a:lnTo>
                <a:lnTo>
                  <a:pt x="102" y="232"/>
                </a:lnTo>
                <a:lnTo>
                  <a:pt x="98" y="233"/>
                </a:lnTo>
                <a:lnTo>
                  <a:pt x="94" y="235"/>
                </a:lnTo>
                <a:lnTo>
                  <a:pt x="94" y="235"/>
                </a:lnTo>
                <a:lnTo>
                  <a:pt x="94" y="235"/>
                </a:lnTo>
                <a:lnTo>
                  <a:pt x="91" y="239"/>
                </a:lnTo>
                <a:lnTo>
                  <a:pt x="91" y="245"/>
                </a:lnTo>
                <a:lnTo>
                  <a:pt x="91" y="245"/>
                </a:lnTo>
                <a:lnTo>
                  <a:pt x="91" y="249"/>
                </a:lnTo>
                <a:lnTo>
                  <a:pt x="94" y="253"/>
                </a:lnTo>
                <a:lnTo>
                  <a:pt x="94" y="253"/>
                </a:lnTo>
                <a:lnTo>
                  <a:pt x="94" y="253"/>
                </a:lnTo>
                <a:lnTo>
                  <a:pt x="98" y="255"/>
                </a:lnTo>
                <a:lnTo>
                  <a:pt x="102" y="256"/>
                </a:lnTo>
                <a:lnTo>
                  <a:pt x="102" y="256"/>
                </a:lnTo>
                <a:lnTo>
                  <a:pt x="107" y="255"/>
                </a:lnTo>
                <a:lnTo>
                  <a:pt x="110" y="253"/>
                </a:lnTo>
                <a:lnTo>
                  <a:pt x="110" y="253"/>
                </a:lnTo>
                <a:lnTo>
                  <a:pt x="110" y="253"/>
                </a:lnTo>
                <a:lnTo>
                  <a:pt x="114" y="249"/>
                </a:lnTo>
                <a:lnTo>
                  <a:pt x="115" y="245"/>
                </a:lnTo>
                <a:lnTo>
                  <a:pt x="115" y="245"/>
                </a:lnTo>
                <a:lnTo>
                  <a:pt x="114" y="239"/>
                </a:lnTo>
                <a:lnTo>
                  <a:pt x="110" y="235"/>
                </a:lnTo>
                <a:lnTo>
                  <a:pt x="110" y="235"/>
                </a:lnTo>
                <a:lnTo>
                  <a:pt x="110" y="235"/>
                </a:lnTo>
                <a:close/>
                <a:moveTo>
                  <a:pt x="110" y="385"/>
                </a:moveTo>
                <a:lnTo>
                  <a:pt x="110" y="385"/>
                </a:lnTo>
                <a:lnTo>
                  <a:pt x="107" y="382"/>
                </a:lnTo>
                <a:lnTo>
                  <a:pt x="102" y="381"/>
                </a:lnTo>
                <a:lnTo>
                  <a:pt x="102" y="381"/>
                </a:lnTo>
                <a:lnTo>
                  <a:pt x="98" y="382"/>
                </a:lnTo>
                <a:lnTo>
                  <a:pt x="94" y="385"/>
                </a:lnTo>
                <a:lnTo>
                  <a:pt x="94" y="385"/>
                </a:lnTo>
                <a:lnTo>
                  <a:pt x="94" y="385"/>
                </a:lnTo>
                <a:lnTo>
                  <a:pt x="91" y="388"/>
                </a:lnTo>
                <a:lnTo>
                  <a:pt x="91" y="394"/>
                </a:lnTo>
                <a:lnTo>
                  <a:pt x="91" y="394"/>
                </a:lnTo>
                <a:lnTo>
                  <a:pt x="91" y="398"/>
                </a:lnTo>
                <a:lnTo>
                  <a:pt x="94" y="402"/>
                </a:lnTo>
                <a:lnTo>
                  <a:pt x="94" y="402"/>
                </a:lnTo>
                <a:lnTo>
                  <a:pt x="94" y="402"/>
                </a:lnTo>
                <a:lnTo>
                  <a:pt x="98" y="405"/>
                </a:lnTo>
                <a:lnTo>
                  <a:pt x="102" y="405"/>
                </a:lnTo>
                <a:lnTo>
                  <a:pt x="102" y="405"/>
                </a:lnTo>
                <a:lnTo>
                  <a:pt x="107" y="405"/>
                </a:lnTo>
                <a:lnTo>
                  <a:pt x="110" y="402"/>
                </a:lnTo>
                <a:lnTo>
                  <a:pt x="110" y="402"/>
                </a:lnTo>
                <a:lnTo>
                  <a:pt x="110" y="402"/>
                </a:lnTo>
                <a:lnTo>
                  <a:pt x="114" y="398"/>
                </a:lnTo>
                <a:lnTo>
                  <a:pt x="115" y="394"/>
                </a:lnTo>
                <a:lnTo>
                  <a:pt x="115" y="394"/>
                </a:lnTo>
                <a:lnTo>
                  <a:pt x="114" y="388"/>
                </a:lnTo>
                <a:lnTo>
                  <a:pt x="110" y="385"/>
                </a:lnTo>
                <a:lnTo>
                  <a:pt x="110" y="385"/>
                </a:lnTo>
                <a:lnTo>
                  <a:pt x="110" y="385"/>
                </a:lnTo>
                <a:close/>
              </a:path>
            </a:pathLst>
          </a:custGeom>
          <a:solidFill>
            <a:srgbClr val="30ABC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5132386" y="4242570"/>
            <a:ext cx="1544786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Design inspiration For presentation</a:t>
            </a:r>
          </a:p>
        </p:txBody>
      </p:sp>
      <p:sp>
        <p:nvSpPr>
          <p:cNvPr id="35" name="speed"/>
          <p:cNvSpPr txBox="1">
            <a:spLocks noChangeArrowheads="1"/>
          </p:cNvSpPr>
          <p:nvPr/>
        </p:nvSpPr>
        <p:spPr bwMode="auto">
          <a:xfrm>
            <a:off x="5094286" y="3957391"/>
            <a:ext cx="1620986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 bwMode="auto">
          <a:xfrm>
            <a:off x="896751" y="2498950"/>
            <a:ext cx="3176302" cy="227139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1.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小队作战</a:t>
            </a: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2.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专业的队友语音提醒与配乐</a:t>
            </a: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3.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四种不同多人竞技模式</a:t>
            </a: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4.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多种多样的战术选择</a:t>
            </a:r>
            <a:endParaRPr lang="en-US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ahoma" pitchFamily="34" charset="0"/>
            </a:endParaRP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4CD82498-EC9D-469A-AF07-07AD8AC178C4}"/>
              </a:ext>
            </a:extLst>
          </p:cNvPr>
          <p:cNvSpPr txBox="1">
            <a:spLocks/>
          </p:cNvSpPr>
          <p:nvPr/>
        </p:nvSpPr>
        <p:spPr>
          <a:xfrm>
            <a:off x="879694" y="1556792"/>
            <a:ext cx="2631373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Advantage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E1EBC35C-15FB-4AF8-A63B-A2D521D9AD70}"/>
              </a:ext>
            </a:extLst>
          </p:cNvPr>
          <p:cNvSpPr txBox="1">
            <a:spLocks/>
          </p:cNvSpPr>
          <p:nvPr/>
        </p:nvSpPr>
        <p:spPr>
          <a:xfrm>
            <a:off x="8019949" y="1567777"/>
            <a:ext cx="3528392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Disadvantage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720F7FA5-1D98-484D-A7AB-71B2F7E60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0551" y="2473464"/>
            <a:ext cx="3528391" cy="37117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1.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内容空洞，剧情让人昏昏欲睡</a:t>
            </a: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2.</a:t>
            </a:r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操作复杂度过高</a:t>
            </a: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3.</a:t>
            </a:r>
            <a:r>
              <a:rPr lang="en-US" altLang="zh-CN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UI</a:t>
            </a:r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较为简陋</a:t>
            </a:r>
            <a:endParaRPr lang="en-US" altLang="zh-CN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endParaRPr lang="en-US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ahoma" pitchFamily="34" charset="0"/>
            </a:endParaRPr>
          </a:p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4.</a:t>
            </a:r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画面细节不到位</a:t>
            </a:r>
            <a:endParaRPr lang="en-US" altLang="zh-CN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endParaRPr lang="en-US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ahoma" pitchFamily="34" charset="0"/>
            </a:endParaRPr>
          </a:p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5.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系统提示不够充分与及时</a:t>
            </a: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ahoma" pitchFamily="34" charset="0"/>
            </a:endParaRPr>
          </a:p>
          <a:p>
            <a:pPr marL="0" indent="0">
              <a:defRPr/>
            </a:pPr>
            <a:endParaRPr lang="en-US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ahoma" pitchFamily="34" charset="0"/>
            </a:endParaRPr>
          </a:p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6.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后期主题稍有偏离</a:t>
            </a:r>
            <a:endParaRPr lang="en-US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265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772455" y="2055001"/>
            <a:ext cx="5152399" cy="44839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加强剧情的存在感</a:t>
            </a:r>
            <a:endParaRPr kumimoji="0" lang="en-US" altLang="ko-KR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754195" y="1906261"/>
            <a:ext cx="5470586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kumimoji="0" lang="en-US" altLang="ko-KR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772454" y="4365103"/>
            <a:ext cx="5152399" cy="44839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加入第一人称视角</a:t>
            </a:r>
            <a:endParaRPr kumimoji="0" lang="en-US" altLang="ko-KR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730621" y="2055001"/>
            <a:ext cx="3681793" cy="8617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精简操作，安排合理的按键设置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730621" y="4365104"/>
            <a:ext cx="3681793" cy="46756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85725" indent="-85725" eaLnBrk="1" hangingPunct="1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增加贴图材质的细节</a:t>
            </a:r>
            <a:endParaRPr kumimoji="0" lang="en-US" altLang="ko-KR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12014" y="1881129"/>
            <a:ext cx="651254" cy="111003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853848" y="1881129"/>
            <a:ext cx="651254" cy="111003"/>
          </a:xfrm>
          <a:prstGeom prst="rect">
            <a:avLst/>
          </a:pr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12014" y="4191231"/>
            <a:ext cx="651254" cy="111003"/>
          </a:xfrm>
          <a:prstGeom prst="rect">
            <a:avLst/>
          </a:pr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853847" y="4191231"/>
            <a:ext cx="651254" cy="111003"/>
          </a:xfrm>
          <a:prstGeom prst="rect">
            <a:avLst/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4AA16C-2290-4181-BCAC-A3E98BDF5E86}"/>
              </a:ext>
            </a:extLst>
          </p:cNvPr>
          <p:cNvSpPr/>
          <p:nvPr/>
        </p:nvSpPr>
        <p:spPr>
          <a:xfrm>
            <a:off x="730621" y="166307"/>
            <a:ext cx="342116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4400" b="1" dirty="0">
                <a:solidFill>
                  <a:schemeClr val="bg1"/>
                </a:solidFill>
              </a:rPr>
              <a:t>Improvement</a:t>
            </a:r>
          </a:p>
        </p:txBody>
      </p:sp>
    </p:spTree>
    <p:extLst>
      <p:ext uri="{BB962C8B-B14F-4D97-AF65-F5344CB8AC3E}">
        <p14:creationId xmlns:p14="http://schemas.microsoft.com/office/powerpoint/2010/main" val="3548991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30192" y="3059668"/>
            <a:ext cx="3312368" cy="1477328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rgbClr val="00B0F0"/>
                </a:solidFill>
              </a:rPr>
              <a:t>Thank you </a:t>
            </a:r>
            <a:r>
              <a:rPr lang="en-US" altLang="ko-KR" b="0" dirty="0">
                <a:solidFill>
                  <a:srgbClr val="00B0F0"/>
                </a:solidFill>
              </a:rPr>
              <a:t>For listening</a:t>
            </a:r>
          </a:p>
        </p:txBody>
      </p:sp>
      <p:sp>
        <p:nvSpPr>
          <p:cNvPr id="12" name="Freeform 259"/>
          <p:cNvSpPr>
            <a:spLocks noEditPoints="1"/>
          </p:cNvSpPr>
          <p:nvPr/>
        </p:nvSpPr>
        <p:spPr bwMode="auto">
          <a:xfrm>
            <a:off x="9210377" y="5924475"/>
            <a:ext cx="348342" cy="569840"/>
          </a:xfrm>
          <a:custGeom>
            <a:avLst/>
            <a:gdLst>
              <a:gd name="T0" fmla="*/ 75 w 385"/>
              <a:gd name="T1" fmla="*/ 216 h 629"/>
              <a:gd name="T2" fmla="*/ 98 w 385"/>
              <a:gd name="T3" fmla="*/ 246 h 629"/>
              <a:gd name="T4" fmla="*/ 191 w 385"/>
              <a:gd name="T5" fmla="*/ 344 h 629"/>
              <a:gd name="T6" fmla="*/ 285 w 385"/>
              <a:gd name="T7" fmla="*/ 246 h 629"/>
              <a:gd name="T8" fmla="*/ 286 w 385"/>
              <a:gd name="T9" fmla="*/ 246 h 629"/>
              <a:gd name="T10" fmla="*/ 310 w 385"/>
              <a:gd name="T11" fmla="*/ 216 h 629"/>
              <a:gd name="T12" fmla="*/ 291 w 385"/>
              <a:gd name="T13" fmla="*/ 186 h 629"/>
              <a:gd name="T14" fmla="*/ 262 w 385"/>
              <a:gd name="T15" fmla="*/ 74 h 629"/>
              <a:gd name="T16" fmla="*/ 124 w 385"/>
              <a:gd name="T17" fmla="*/ 58 h 629"/>
              <a:gd name="T18" fmla="*/ 89 w 385"/>
              <a:gd name="T19" fmla="*/ 188 h 629"/>
              <a:gd name="T20" fmla="*/ 89 w 385"/>
              <a:gd name="T21" fmla="*/ 188 h 629"/>
              <a:gd name="T22" fmla="*/ 75 w 385"/>
              <a:gd name="T23" fmla="*/ 216 h 629"/>
              <a:gd name="T24" fmla="*/ 99 w 385"/>
              <a:gd name="T25" fmla="*/ 192 h 629"/>
              <a:gd name="T26" fmla="*/ 100 w 385"/>
              <a:gd name="T27" fmla="*/ 192 h 629"/>
              <a:gd name="T28" fmla="*/ 102 w 385"/>
              <a:gd name="T29" fmla="*/ 192 h 629"/>
              <a:gd name="T30" fmla="*/ 102 w 385"/>
              <a:gd name="T31" fmla="*/ 185 h 629"/>
              <a:gd name="T32" fmla="*/ 109 w 385"/>
              <a:gd name="T33" fmla="*/ 145 h 629"/>
              <a:gd name="T34" fmla="*/ 117 w 385"/>
              <a:gd name="T35" fmla="*/ 134 h 629"/>
              <a:gd name="T36" fmla="*/ 224 w 385"/>
              <a:gd name="T37" fmla="*/ 107 h 629"/>
              <a:gd name="T38" fmla="*/ 277 w 385"/>
              <a:gd name="T39" fmla="*/ 194 h 629"/>
              <a:gd name="T40" fmla="*/ 278 w 385"/>
              <a:gd name="T41" fmla="*/ 193 h 629"/>
              <a:gd name="T42" fmla="*/ 284 w 385"/>
              <a:gd name="T43" fmla="*/ 192 h 629"/>
              <a:gd name="T44" fmla="*/ 286 w 385"/>
              <a:gd name="T45" fmla="*/ 192 h 629"/>
              <a:gd name="T46" fmla="*/ 298 w 385"/>
              <a:gd name="T47" fmla="*/ 198 h 629"/>
              <a:gd name="T48" fmla="*/ 304 w 385"/>
              <a:gd name="T49" fmla="*/ 216 h 629"/>
              <a:gd name="T50" fmla="*/ 298 w 385"/>
              <a:gd name="T51" fmla="*/ 233 h 629"/>
              <a:gd name="T52" fmla="*/ 286 w 385"/>
              <a:gd name="T53" fmla="*/ 240 h 629"/>
              <a:gd name="T54" fmla="*/ 285 w 385"/>
              <a:gd name="T55" fmla="*/ 240 h 629"/>
              <a:gd name="T56" fmla="*/ 279 w 385"/>
              <a:gd name="T57" fmla="*/ 239 h 629"/>
              <a:gd name="T58" fmla="*/ 278 w 385"/>
              <a:gd name="T59" fmla="*/ 245 h 629"/>
              <a:gd name="T60" fmla="*/ 247 w 385"/>
              <a:gd name="T61" fmla="*/ 312 h 629"/>
              <a:gd name="T62" fmla="*/ 221 w 385"/>
              <a:gd name="T63" fmla="*/ 331 h 629"/>
              <a:gd name="T64" fmla="*/ 191 w 385"/>
              <a:gd name="T65" fmla="*/ 338 h 629"/>
              <a:gd name="T66" fmla="*/ 161 w 385"/>
              <a:gd name="T67" fmla="*/ 331 h 629"/>
              <a:gd name="T68" fmla="*/ 135 w 385"/>
              <a:gd name="T69" fmla="*/ 312 h 629"/>
              <a:gd name="T70" fmla="*/ 104 w 385"/>
              <a:gd name="T71" fmla="*/ 245 h 629"/>
              <a:gd name="T72" fmla="*/ 104 w 385"/>
              <a:gd name="T73" fmla="*/ 240 h 629"/>
              <a:gd name="T74" fmla="*/ 98 w 385"/>
              <a:gd name="T75" fmla="*/ 240 h 629"/>
              <a:gd name="T76" fmla="*/ 82 w 385"/>
              <a:gd name="T77" fmla="*/ 216 h 629"/>
              <a:gd name="T78" fmla="*/ 87 w 385"/>
              <a:gd name="T79" fmla="*/ 198 h 629"/>
              <a:gd name="T80" fmla="*/ 99 w 385"/>
              <a:gd name="T81" fmla="*/ 192 h 629"/>
              <a:gd name="T82" fmla="*/ 384 w 385"/>
              <a:gd name="T83" fmla="*/ 436 h 629"/>
              <a:gd name="T84" fmla="*/ 298 w 385"/>
              <a:gd name="T85" fmla="*/ 344 h 629"/>
              <a:gd name="T86" fmla="*/ 215 w 385"/>
              <a:gd name="T87" fmla="*/ 484 h 629"/>
              <a:gd name="T88" fmla="*/ 205 w 385"/>
              <a:gd name="T89" fmla="*/ 421 h 629"/>
              <a:gd name="T90" fmla="*/ 216 w 385"/>
              <a:gd name="T91" fmla="*/ 401 h 629"/>
              <a:gd name="T92" fmla="*/ 192 w 385"/>
              <a:gd name="T93" fmla="*/ 377 h 629"/>
              <a:gd name="T94" fmla="*/ 168 w 385"/>
              <a:gd name="T95" fmla="*/ 401 h 629"/>
              <a:gd name="T96" fmla="*/ 180 w 385"/>
              <a:gd name="T97" fmla="*/ 421 h 629"/>
              <a:gd name="T98" fmla="*/ 170 w 385"/>
              <a:gd name="T99" fmla="*/ 483 h 629"/>
              <a:gd name="T100" fmla="*/ 88 w 385"/>
              <a:gd name="T101" fmla="*/ 344 h 629"/>
              <a:gd name="T102" fmla="*/ 1 w 385"/>
              <a:gd name="T103" fmla="*/ 436 h 629"/>
              <a:gd name="T104" fmla="*/ 0 w 385"/>
              <a:gd name="T105" fmla="*/ 436 h 629"/>
              <a:gd name="T106" fmla="*/ 0 w 385"/>
              <a:gd name="T107" fmla="*/ 608 h 629"/>
              <a:gd name="T108" fmla="*/ 4 w 385"/>
              <a:gd name="T109" fmla="*/ 608 h 629"/>
              <a:gd name="T110" fmla="*/ 193 w 385"/>
              <a:gd name="T111" fmla="*/ 629 h 629"/>
              <a:gd name="T112" fmla="*/ 382 w 385"/>
              <a:gd name="T113" fmla="*/ 608 h 629"/>
              <a:gd name="T114" fmla="*/ 385 w 385"/>
              <a:gd name="T115" fmla="*/ 608 h 629"/>
              <a:gd name="T116" fmla="*/ 385 w 385"/>
              <a:gd name="T117" fmla="*/ 436 h 629"/>
              <a:gd name="T118" fmla="*/ 384 w 385"/>
              <a:gd name="T119" fmla="*/ 436 h 6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85" h="629">
                <a:moveTo>
                  <a:pt x="75" y="216"/>
                </a:moveTo>
                <a:cubicBezTo>
                  <a:pt x="75" y="232"/>
                  <a:pt x="85" y="245"/>
                  <a:pt x="98" y="246"/>
                </a:cubicBezTo>
                <a:cubicBezTo>
                  <a:pt x="107" y="302"/>
                  <a:pt x="145" y="344"/>
                  <a:pt x="191" y="344"/>
                </a:cubicBezTo>
                <a:cubicBezTo>
                  <a:pt x="237" y="344"/>
                  <a:pt x="276" y="302"/>
                  <a:pt x="285" y="246"/>
                </a:cubicBezTo>
                <a:cubicBezTo>
                  <a:pt x="285" y="246"/>
                  <a:pt x="286" y="246"/>
                  <a:pt x="286" y="246"/>
                </a:cubicBezTo>
                <a:cubicBezTo>
                  <a:pt x="299" y="246"/>
                  <a:pt x="310" y="233"/>
                  <a:pt x="310" y="216"/>
                </a:cubicBezTo>
                <a:cubicBezTo>
                  <a:pt x="310" y="201"/>
                  <a:pt x="302" y="189"/>
                  <a:pt x="291" y="186"/>
                </a:cubicBezTo>
                <a:cubicBezTo>
                  <a:pt x="291" y="186"/>
                  <a:pt x="316" y="99"/>
                  <a:pt x="262" y="74"/>
                </a:cubicBezTo>
                <a:cubicBezTo>
                  <a:pt x="256" y="0"/>
                  <a:pt x="124" y="58"/>
                  <a:pt x="124" y="58"/>
                </a:cubicBezTo>
                <a:cubicBezTo>
                  <a:pt x="56" y="94"/>
                  <a:pt x="89" y="188"/>
                  <a:pt x="89" y="188"/>
                </a:cubicBezTo>
                <a:cubicBezTo>
                  <a:pt x="89" y="188"/>
                  <a:pt x="89" y="188"/>
                  <a:pt x="89" y="188"/>
                </a:cubicBezTo>
                <a:cubicBezTo>
                  <a:pt x="81" y="193"/>
                  <a:pt x="75" y="204"/>
                  <a:pt x="75" y="216"/>
                </a:cubicBezTo>
                <a:close/>
                <a:moveTo>
                  <a:pt x="99" y="192"/>
                </a:moveTo>
                <a:cubicBezTo>
                  <a:pt x="99" y="192"/>
                  <a:pt x="100" y="192"/>
                  <a:pt x="100" y="192"/>
                </a:cubicBezTo>
                <a:cubicBezTo>
                  <a:pt x="102" y="192"/>
                  <a:pt x="102" y="192"/>
                  <a:pt x="102" y="192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9" y="145"/>
                  <a:pt x="109" y="145"/>
                  <a:pt x="109" y="145"/>
                </a:cubicBezTo>
                <a:cubicBezTo>
                  <a:pt x="113" y="138"/>
                  <a:pt x="117" y="134"/>
                  <a:pt x="117" y="134"/>
                </a:cubicBezTo>
                <a:cubicBezTo>
                  <a:pt x="177" y="136"/>
                  <a:pt x="224" y="107"/>
                  <a:pt x="224" y="107"/>
                </a:cubicBezTo>
                <a:cubicBezTo>
                  <a:pt x="264" y="76"/>
                  <a:pt x="277" y="194"/>
                  <a:pt x="277" y="194"/>
                </a:cubicBezTo>
                <a:cubicBezTo>
                  <a:pt x="278" y="193"/>
                  <a:pt x="278" y="193"/>
                  <a:pt x="278" y="193"/>
                </a:cubicBezTo>
                <a:cubicBezTo>
                  <a:pt x="284" y="192"/>
                  <a:pt x="284" y="192"/>
                  <a:pt x="284" y="192"/>
                </a:cubicBezTo>
                <a:cubicBezTo>
                  <a:pt x="284" y="192"/>
                  <a:pt x="285" y="192"/>
                  <a:pt x="286" y="192"/>
                </a:cubicBezTo>
                <a:cubicBezTo>
                  <a:pt x="291" y="192"/>
                  <a:pt x="295" y="194"/>
                  <a:pt x="298" y="198"/>
                </a:cubicBezTo>
                <a:cubicBezTo>
                  <a:pt x="302" y="203"/>
                  <a:pt x="304" y="209"/>
                  <a:pt x="304" y="216"/>
                </a:cubicBezTo>
                <a:cubicBezTo>
                  <a:pt x="304" y="223"/>
                  <a:pt x="302" y="229"/>
                  <a:pt x="298" y="233"/>
                </a:cubicBezTo>
                <a:cubicBezTo>
                  <a:pt x="295" y="237"/>
                  <a:pt x="291" y="240"/>
                  <a:pt x="286" y="240"/>
                </a:cubicBezTo>
                <a:cubicBezTo>
                  <a:pt x="286" y="240"/>
                  <a:pt x="285" y="240"/>
                  <a:pt x="285" y="240"/>
                </a:cubicBezTo>
                <a:cubicBezTo>
                  <a:pt x="279" y="239"/>
                  <a:pt x="279" y="239"/>
                  <a:pt x="279" y="239"/>
                </a:cubicBezTo>
                <a:cubicBezTo>
                  <a:pt x="278" y="245"/>
                  <a:pt x="278" y="245"/>
                  <a:pt x="278" y="245"/>
                </a:cubicBezTo>
                <a:cubicBezTo>
                  <a:pt x="274" y="271"/>
                  <a:pt x="263" y="295"/>
                  <a:pt x="247" y="312"/>
                </a:cubicBezTo>
                <a:cubicBezTo>
                  <a:pt x="239" y="320"/>
                  <a:pt x="231" y="326"/>
                  <a:pt x="221" y="331"/>
                </a:cubicBezTo>
                <a:cubicBezTo>
                  <a:pt x="212" y="335"/>
                  <a:pt x="202" y="338"/>
                  <a:pt x="191" y="338"/>
                </a:cubicBezTo>
                <a:cubicBezTo>
                  <a:pt x="181" y="338"/>
                  <a:pt x="171" y="335"/>
                  <a:pt x="161" y="331"/>
                </a:cubicBezTo>
                <a:cubicBezTo>
                  <a:pt x="152" y="326"/>
                  <a:pt x="143" y="320"/>
                  <a:pt x="135" y="312"/>
                </a:cubicBezTo>
                <a:cubicBezTo>
                  <a:pt x="120" y="295"/>
                  <a:pt x="109" y="271"/>
                  <a:pt x="104" y="245"/>
                </a:cubicBezTo>
                <a:cubicBezTo>
                  <a:pt x="104" y="240"/>
                  <a:pt x="104" y="240"/>
                  <a:pt x="104" y="240"/>
                </a:cubicBezTo>
                <a:cubicBezTo>
                  <a:pt x="98" y="240"/>
                  <a:pt x="98" y="240"/>
                  <a:pt x="98" y="240"/>
                </a:cubicBezTo>
                <a:cubicBezTo>
                  <a:pt x="89" y="239"/>
                  <a:pt x="82" y="228"/>
                  <a:pt x="82" y="216"/>
                </a:cubicBezTo>
                <a:cubicBezTo>
                  <a:pt x="82" y="209"/>
                  <a:pt x="84" y="203"/>
                  <a:pt x="87" y="198"/>
                </a:cubicBezTo>
                <a:cubicBezTo>
                  <a:pt x="90" y="194"/>
                  <a:pt x="95" y="192"/>
                  <a:pt x="99" y="192"/>
                </a:cubicBezTo>
                <a:close/>
                <a:moveTo>
                  <a:pt x="384" y="436"/>
                </a:moveTo>
                <a:cubicBezTo>
                  <a:pt x="377" y="398"/>
                  <a:pt x="344" y="365"/>
                  <a:pt x="298" y="344"/>
                </a:cubicBezTo>
                <a:cubicBezTo>
                  <a:pt x="215" y="484"/>
                  <a:pt x="215" y="484"/>
                  <a:pt x="215" y="484"/>
                </a:cubicBezTo>
                <a:cubicBezTo>
                  <a:pt x="205" y="421"/>
                  <a:pt x="205" y="421"/>
                  <a:pt x="205" y="421"/>
                </a:cubicBezTo>
                <a:cubicBezTo>
                  <a:pt x="211" y="417"/>
                  <a:pt x="216" y="409"/>
                  <a:pt x="216" y="401"/>
                </a:cubicBezTo>
                <a:cubicBezTo>
                  <a:pt x="216" y="388"/>
                  <a:pt x="205" y="377"/>
                  <a:pt x="192" y="377"/>
                </a:cubicBezTo>
                <a:cubicBezTo>
                  <a:pt x="179" y="377"/>
                  <a:pt x="168" y="388"/>
                  <a:pt x="168" y="401"/>
                </a:cubicBezTo>
                <a:cubicBezTo>
                  <a:pt x="168" y="409"/>
                  <a:pt x="173" y="417"/>
                  <a:pt x="180" y="421"/>
                </a:cubicBezTo>
                <a:cubicBezTo>
                  <a:pt x="170" y="483"/>
                  <a:pt x="170" y="483"/>
                  <a:pt x="170" y="483"/>
                </a:cubicBezTo>
                <a:cubicBezTo>
                  <a:pt x="88" y="344"/>
                  <a:pt x="88" y="344"/>
                  <a:pt x="88" y="344"/>
                </a:cubicBezTo>
                <a:cubicBezTo>
                  <a:pt x="41" y="365"/>
                  <a:pt x="8" y="398"/>
                  <a:pt x="1" y="436"/>
                </a:cubicBezTo>
                <a:cubicBezTo>
                  <a:pt x="0" y="436"/>
                  <a:pt x="0" y="436"/>
                  <a:pt x="0" y="436"/>
                </a:cubicBezTo>
                <a:cubicBezTo>
                  <a:pt x="0" y="608"/>
                  <a:pt x="0" y="608"/>
                  <a:pt x="0" y="608"/>
                </a:cubicBezTo>
                <a:cubicBezTo>
                  <a:pt x="4" y="608"/>
                  <a:pt x="4" y="608"/>
                  <a:pt x="4" y="608"/>
                </a:cubicBezTo>
                <a:cubicBezTo>
                  <a:pt x="22" y="620"/>
                  <a:pt x="99" y="629"/>
                  <a:pt x="193" y="629"/>
                </a:cubicBezTo>
                <a:cubicBezTo>
                  <a:pt x="286" y="629"/>
                  <a:pt x="364" y="620"/>
                  <a:pt x="382" y="608"/>
                </a:cubicBezTo>
                <a:cubicBezTo>
                  <a:pt x="385" y="608"/>
                  <a:pt x="385" y="608"/>
                  <a:pt x="385" y="608"/>
                </a:cubicBezTo>
                <a:cubicBezTo>
                  <a:pt x="385" y="436"/>
                  <a:pt x="385" y="436"/>
                  <a:pt x="385" y="436"/>
                </a:cubicBezTo>
                <a:lnTo>
                  <a:pt x="384" y="43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9654108" y="6032650"/>
            <a:ext cx="1715492" cy="461665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en-US" sz="1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Manager</a:t>
            </a:r>
            <a:r>
              <a:rPr lang="en-US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spcBef>
                <a:spcPts val="0"/>
              </a:spcBef>
              <a:defRPr/>
            </a:pP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John Done</a:t>
            </a:r>
          </a:p>
          <a:p>
            <a:pPr marL="0" indent="0">
              <a:spcBef>
                <a:spcPts val="0"/>
              </a:spcBef>
              <a:defRPr/>
            </a:pP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abcd@company.com </a:t>
            </a:r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8F04B7C8-8125-4156-9BCF-7FCFCC05A819}"/>
              </a:ext>
            </a:extLst>
          </p:cNvPr>
          <p:cNvSpPr/>
          <p:nvPr/>
        </p:nvSpPr>
        <p:spPr>
          <a:xfrm rot="597488">
            <a:off x="9111616" y="-314899"/>
            <a:ext cx="6529381" cy="7963241"/>
          </a:xfrm>
          <a:prstGeom prst="trapezoi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771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FB6735-158A-4453-86B2-8372D7EE8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53" y="-124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95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4AEA88-663C-4378-9371-128DA0E69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18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FE47A5-8176-4D26-84AB-B171A6B50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4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FE47A5-8176-4D26-84AB-B171A6B50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770C148-3C85-4B71-8CEE-0CBD9368B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63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FE47A5-8176-4D26-84AB-B171A6B50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0A689D-A559-4455-88A1-071FAD676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67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FE47A5-8176-4D26-84AB-B171A6B50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D7DEECA-44C2-4B28-ABC7-4B92490ED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18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FE47A5-8176-4D26-84AB-B171A6B50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DA29416-AAED-404A-91A4-64F92C9CD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82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FE47A5-8176-4D26-84AB-B171A6B50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D24372-CE60-446C-80F7-03FB32758F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598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1e031f5eaa178795b16faf8529c7652d59f333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2315</TotalTime>
  <Words>514</Words>
  <Application>Microsoft Office PowerPoint</Application>
  <PresentationFormat>宽屏</PresentationFormat>
  <Paragraphs>51</Paragraphs>
  <Slides>13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굴림</vt:lpstr>
      <vt:lpstr>맑은 고딕</vt:lpstr>
      <vt:lpstr>宋体</vt:lpstr>
      <vt:lpstr>幼圆</vt:lpstr>
      <vt:lpstr>Arial</vt:lpstr>
      <vt:lpstr>Calibri</vt:lpstr>
      <vt:lpstr>Microsoft Sans Serif</vt:lpstr>
      <vt:lpstr>Tahoma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ypppt</dc:creator>
  <cp:keywords>http:/www.ypppt.com</cp:keywords>
  <cp:lastModifiedBy>zhou kan</cp:lastModifiedBy>
  <cp:revision>137</cp:revision>
  <dcterms:created xsi:type="dcterms:W3CDTF">2016-01-21T01:08:21Z</dcterms:created>
  <dcterms:modified xsi:type="dcterms:W3CDTF">2018-03-13T10:15:16Z</dcterms:modified>
</cp:coreProperties>
</file>